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70" r:id="rId2"/>
    <p:sldId id="295" r:id="rId3"/>
    <p:sldId id="261" r:id="rId4"/>
    <p:sldId id="278" r:id="rId5"/>
    <p:sldId id="279" r:id="rId6"/>
    <p:sldId id="280" r:id="rId7"/>
    <p:sldId id="281" r:id="rId8"/>
    <p:sldId id="282" r:id="rId9"/>
    <p:sldId id="284" r:id="rId10"/>
    <p:sldId id="283" r:id="rId11"/>
    <p:sldId id="287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94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-52"/>
      <p:regular r:id="rId27"/>
      <p:bold r:id="rId28"/>
      <p:italic r:id="rId29"/>
      <p:boldItalic r:id="rId30"/>
    </p:embeddedFont>
    <p:embeddedFont>
      <p:font typeface="Noto Sans" panose="020B050204050402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C9C"/>
    <a:srgbClr val="01B1ED"/>
    <a:srgbClr val="D0DBEE"/>
    <a:srgbClr val="EEF9FD"/>
    <a:srgbClr val="EA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1" autoAdjust="0"/>
    <p:restoredTop sz="93774" autoAdjust="0"/>
  </p:normalViewPr>
  <p:slideViewPr>
    <p:cSldViewPr>
      <p:cViewPr varScale="1">
        <p:scale>
          <a:sx n="66" d="100"/>
          <a:sy n="66" d="100"/>
        </p:scale>
        <p:origin x="112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4B109-E9E1-4CC2-927E-D1B9349775BE}" type="doc">
      <dgm:prSet loTypeId="urn:microsoft.com/office/officeart/2005/8/layout/process2" loCatId="process" qsTypeId="urn:microsoft.com/office/officeart/2005/8/quickstyle/3d3" qsCatId="3D" csTypeId="urn:microsoft.com/office/officeart/2005/8/colors/accent0_1" csCatId="mainScheme" phldr="1"/>
      <dgm:spPr/>
    </dgm:pt>
    <dgm:pt modelId="{659E9CAB-EF84-4850-AD21-8E36CF983CF6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Поиск</a:t>
          </a:r>
        </a:p>
      </dgm:t>
    </dgm:pt>
    <dgm:pt modelId="{9AC3A884-7CAD-4372-A2C1-B914E75441ED}" type="parTrans" cxnId="{81390D7F-B0A6-4E75-8179-0F58E6B57169}">
      <dgm:prSet/>
      <dgm:spPr/>
      <dgm:t>
        <a:bodyPr/>
        <a:lstStyle/>
        <a:p>
          <a:endParaRPr lang="ru-RU" sz="1800"/>
        </a:p>
      </dgm:t>
    </dgm:pt>
    <dgm:pt modelId="{95175DFA-0A8B-4D21-BBF7-6A3B02C7F8D8}" type="sibTrans" cxnId="{81390D7F-B0A6-4E75-8179-0F58E6B5716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800"/>
        </a:p>
      </dgm:t>
    </dgm:pt>
    <dgm:pt modelId="{E42CAF74-2B66-473E-815F-3B2D4F43BE55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Предобработка</a:t>
          </a:r>
        </a:p>
      </dgm:t>
    </dgm:pt>
    <dgm:pt modelId="{AC0B3634-E8E3-4EF0-9826-D85B7063BD43}" type="parTrans" cxnId="{C490BC02-56E3-431A-BCE0-711D57E9E189}">
      <dgm:prSet/>
      <dgm:spPr/>
      <dgm:t>
        <a:bodyPr/>
        <a:lstStyle/>
        <a:p>
          <a:endParaRPr lang="ru-RU" sz="1800"/>
        </a:p>
      </dgm:t>
    </dgm:pt>
    <dgm:pt modelId="{19EE051D-48AE-4198-B655-008C0655FB00}" type="sibTrans" cxnId="{C490BC02-56E3-431A-BCE0-711D57E9E18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800"/>
        </a:p>
      </dgm:t>
    </dgm:pt>
    <dgm:pt modelId="{3D4DBBD5-86B8-4285-90D3-077AD73FBF14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Унифицирование</a:t>
          </a:r>
        </a:p>
      </dgm:t>
    </dgm:pt>
    <dgm:pt modelId="{A3000EB1-A0F9-48D5-B8AB-D3DC6285E5AE}" type="parTrans" cxnId="{7BDDCCCF-139E-4812-9D8D-2E18BB49EF0D}">
      <dgm:prSet/>
      <dgm:spPr/>
      <dgm:t>
        <a:bodyPr/>
        <a:lstStyle/>
        <a:p>
          <a:endParaRPr lang="ru-RU" sz="1800"/>
        </a:p>
      </dgm:t>
    </dgm:pt>
    <dgm:pt modelId="{8A0FEF49-13F4-46B8-9B5C-D2AB9020BDEE}" type="sibTrans" cxnId="{7BDDCCCF-139E-4812-9D8D-2E18BB49EF0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800"/>
        </a:p>
      </dgm:t>
    </dgm:pt>
    <dgm:pt modelId="{EF08F4A4-4CC6-4F2F-9706-6E968CCEFEDD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Постобработка</a:t>
          </a:r>
        </a:p>
      </dgm:t>
    </dgm:pt>
    <dgm:pt modelId="{AB288422-2436-4E92-9673-AA7A4411769A}" type="parTrans" cxnId="{203EB090-920A-4313-9131-90185E2E539E}">
      <dgm:prSet/>
      <dgm:spPr/>
      <dgm:t>
        <a:bodyPr/>
        <a:lstStyle/>
        <a:p>
          <a:endParaRPr lang="ru-RU" sz="1800"/>
        </a:p>
      </dgm:t>
    </dgm:pt>
    <dgm:pt modelId="{59070895-10BF-4D56-BC5F-24B6C3F71302}" type="sibTrans" cxnId="{203EB090-920A-4313-9131-90185E2E539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endParaRPr lang="ru-RU" sz="1800"/>
        </a:p>
      </dgm:t>
    </dgm:pt>
    <dgm:pt modelId="{C2E418C8-8E07-497B-812C-21C9D9400B0F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Сборка</a:t>
          </a:r>
        </a:p>
      </dgm:t>
    </dgm:pt>
    <dgm:pt modelId="{C200265A-56F7-44E1-855C-F0C2573669D9}" type="parTrans" cxnId="{302C8424-A410-48AE-966E-F98CED38C973}">
      <dgm:prSet/>
      <dgm:spPr/>
      <dgm:t>
        <a:bodyPr/>
        <a:lstStyle/>
        <a:p>
          <a:endParaRPr lang="ru-RU" sz="1800"/>
        </a:p>
      </dgm:t>
    </dgm:pt>
    <dgm:pt modelId="{8CE03208-BC7E-4D96-A240-EC4E3E2A0EBA}" type="sibTrans" cxnId="{302C8424-A410-48AE-966E-F98CED38C973}">
      <dgm:prSet/>
      <dgm:spPr/>
      <dgm:t>
        <a:bodyPr/>
        <a:lstStyle/>
        <a:p>
          <a:endParaRPr lang="ru-RU" sz="1800"/>
        </a:p>
      </dgm:t>
    </dgm:pt>
    <dgm:pt modelId="{96A5A7F2-F08E-41FD-ABC3-09D5EA27999C}" type="pres">
      <dgm:prSet presAssocID="{1D54B109-E9E1-4CC2-927E-D1B9349775BE}" presName="linearFlow" presStyleCnt="0">
        <dgm:presLayoutVars>
          <dgm:resizeHandles val="exact"/>
        </dgm:presLayoutVars>
      </dgm:prSet>
      <dgm:spPr/>
    </dgm:pt>
    <dgm:pt modelId="{E3684E08-A5D9-4DCF-9227-31947C814400}" type="pres">
      <dgm:prSet presAssocID="{659E9CAB-EF84-4850-AD21-8E36CF983CF6}" presName="node" presStyleLbl="node1" presStyleIdx="0" presStyleCnt="5">
        <dgm:presLayoutVars>
          <dgm:bulletEnabled val="1"/>
        </dgm:presLayoutVars>
      </dgm:prSet>
      <dgm:spPr/>
    </dgm:pt>
    <dgm:pt modelId="{4048E190-6010-455F-AAB7-93D8D9749205}" type="pres">
      <dgm:prSet presAssocID="{95175DFA-0A8B-4D21-BBF7-6A3B02C7F8D8}" presName="sibTrans" presStyleLbl="sibTrans2D1" presStyleIdx="0" presStyleCnt="4"/>
      <dgm:spPr/>
    </dgm:pt>
    <dgm:pt modelId="{DDA625D9-1F93-40D3-95A3-60399CD3A5D6}" type="pres">
      <dgm:prSet presAssocID="{95175DFA-0A8B-4D21-BBF7-6A3B02C7F8D8}" presName="connectorText" presStyleLbl="sibTrans2D1" presStyleIdx="0" presStyleCnt="4"/>
      <dgm:spPr/>
    </dgm:pt>
    <dgm:pt modelId="{3C8DBA75-9709-448E-8AFA-2C66AC39B35C}" type="pres">
      <dgm:prSet presAssocID="{E42CAF74-2B66-473E-815F-3B2D4F43BE55}" presName="node" presStyleLbl="node1" presStyleIdx="1" presStyleCnt="5">
        <dgm:presLayoutVars>
          <dgm:bulletEnabled val="1"/>
        </dgm:presLayoutVars>
      </dgm:prSet>
      <dgm:spPr/>
    </dgm:pt>
    <dgm:pt modelId="{476EAE11-E4F6-4B6F-A2EC-E1773DA1E7FD}" type="pres">
      <dgm:prSet presAssocID="{19EE051D-48AE-4198-B655-008C0655FB00}" presName="sibTrans" presStyleLbl="sibTrans2D1" presStyleIdx="1" presStyleCnt="4"/>
      <dgm:spPr/>
    </dgm:pt>
    <dgm:pt modelId="{AEC0E5C5-4EFF-4C8C-B57E-985B9941F714}" type="pres">
      <dgm:prSet presAssocID="{19EE051D-48AE-4198-B655-008C0655FB00}" presName="connectorText" presStyleLbl="sibTrans2D1" presStyleIdx="1" presStyleCnt="4"/>
      <dgm:spPr/>
    </dgm:pt>
    <dgm:pt modelId="{1EF3D81F-68EB-4535-BB9F-A650A26BA4C4}" type="pres">
      <dgm:prSet presAssocID="{3D4DBBD5-86B8-4285-90D3-077AD73FBF14}" presName="node" presStyleLbl="node1" presStyleIdx="2" presStyleCnt="5">
        <dgm:presLayoutVars>
          <dgm:bulletEnabled val="1"/>
        </dgm:presLayoutVars>
      </dgm:prSet>
      <dgm:spPr/>
    </dgm:pt>
    <dgm:pt modelId="{AC2BDF80-A80A-48C4-B113-926EE131EBF1}" type="pres">
      <dgm:prSet presAssocID="{8A0FEF49-13F4-46B8-9B5C-D2AB9020BDEE}" presName="sibTrans" presStyleLbl="sibTrans2D1" presStyleIdx="2" presStyleCnt="4"/>
      <dgm:spPr/>
    </dgm:pt>
    <dgm:pt modelId="{89665027-4064-4BD9-81BE-E116703608C6}" type="pres">
      <dgm:prSet presAssocID="{8A0FEF49-13F4-46B8-9B5C-D2AB9020BDEE}" presName="connectorText" presStyleLbl="sibTrans2D1" presStyleIdx="2" presStyleCnt="4"/>
      <dgm:spPr/>
    </dgm:pt>
    <dgm:pt modelId="{377EC1FA-0032-473F-8504-BBEE299C9E5F}" type="pres">
      <dgm:prSet presAssocID="{EF08F4A4-4CC6-4F2F-9706-6E968CCEFEDD}" presName="node" presStyleLbl="node1" presStyleIdx="3" presStyleCnt="5">
        <dgm:presLayoutVars>
          <dgm:bulletEnabled val="1"/>
        </dgm:presLayoutVars>
      </dgm:prSet>
      <dgm:spPr/>
    </dgm:pt>
    <dgm:pt modelId="{EE3463C0-CD88-478F-BD85-1BE4017F2DAE}" type="pres">
      <dgm:prSet presAssocID="{59070895-10BF-4D56-BC5F-24B6C3F71302}" presName="sibTrans" presStyleLbl="sibTrans2D1" presStyleIdx="3" presStyleCnt="4"/>
      <dgm:spPr/>
    </dgm:pt>
    <dgm:pt modelId="{C2E84728-3E7C-4D0D-B6A6-3EB5A4F2BC79}" type="pres">
      <dgm:prSet presAssocID="{59070895-10BF-4D56-BC5F-24B6C3F71302}" presName="connectorText" presStyleLbl="sibTrans2D1" presStyleIdx="3" presStyleCnt="4"/>
      <dgm:spPr/>
    </dgm:pt>
    <dgm:pt modelId="{B206E6D0-7532-47C5-9845-72DEAE685353}" type="pres">
      <dgm:prSet presAssocID="{C2E418C8-8E07-497B-812C-21C9D9400B0F}" presName="node" presStyleLbl="node1" presStyleIdx="4" presStyleCnt="5">
        <dgm:presLayoutVars>
          <dgm:bulletEnabled val="1"/>
        </dgm:presLayoutVars>
      </dgm:prSet>
      <dgm:spPr/>
    </dgm:pt>
  </dgm:ptLst>
  <dgm:cxnLst>
    <dgm:cxn modelId="{C490BC02-56E3-431A-BCE0-711D57E9E189}" srcId="{1D54B109-E9E1-4CC2-927E-D1B9349775BE}" destId="{E42CAF74-2B66-473E-815F-3B2D4F43BE55}" srcOrd="1" destOrd="0" parTransId="{AC0B3634-E8E3-4EF0-9826-D85B7063BD43}" sibTransId="{19EE051D-48AE-4198-B655-008C0655FB00}"/>
    <dgm:cxn modelId="{302C8424-A410-48AE-966E-F98CED38C973}" srcId="{1D54B109-E9E1-4CC2-927E-D1B9349775BE}" destId="{C2E418C8-8E07-497B-812C-21C9D9400B0F}" srcOrd="4" destOrd="0" parTransId="{C200265A-56F7-44E1-855C-F0C2573669D9}" sibTransId="{8CE03208-BC7E-4D96-A240-EC4E3E2A0EBA}"/>
    <dgm:cxn modelId="{0D8D8A3D-A56C-4AC2-9042-67ED18B8E1F4}" type="presOf" srcId="{8A0FEF49-13F4-46B8-9B5C-D2AB9020BDEE}" destId="{AC2BDF80-A80A-48C4-B113-926EE131EBF1}" srcOrd="0" destOrd="0" presId="urn:microsoft.com/office/officeart/2005/8/layout/process2"/>
    <dgm:cxn modelId="{B39DCA67-5F47-4BD6-A349-64A4C7BD64A9}" type="presOf" srcId="{59070895-10BF-4D56-BC5F-24B6C3F71302}" destId="{EE3463C0-CD88-478F-BD85-1BE4017F2DAE}" srcOrd="0" destOrd="0" presId="urn:microsoft.com/office/officeart/2005/8/layout/process2"/>
    <dgm:cxn modelId="{4B71BA68-1C07-4242-BF65-F849988CD849}" type="presOf" srcId="{C2E418C8-8E07-497B-812C-21C9D9400B0F}" destId="{B206E6D0-7532-47C5-9845-72DEAE685353}" srcOrd="0" destOrd="0" presId="urn:microsoft.com/office/officeart/2005/8/layout/process2"/>
    <dgm:cxn modelId="{3035C94B-E76D-489C-BEC4-282EB3CC11FB}" type="presOf" srcId="{659E9CAB-EF84-4850-AD21-8E36CF983CF6}" destId="{E3684E08-A5D9-4DCF-9227-31947C814400}" srcOrd="0" destOrd="0" presId="urn:microsoft.com/office/officeart/2005/8/layout/process2"/>
    <dgm:cxn modelId="{30D35B76-ACBB-4DB5-80C5-060A2E19B3F5}" type="presOf" srcId="{3D4DBBD5-86B8-4285-90D3-077AD73FBF14}" destId="{1EF3D81F-68EB-4535-BB9F-A650A26BA4C4}" srcOrd="0" destOrd="0" presId="urn:microsoft.com/office/officeart/2005/8/layout/process2"/>
    <dgm:cxn modelId="{81390D7F-B0A6-4E75-8179-0F58E6B57169}" srcId="{1D54B109-E9E1-4CC2-927E-D1B9349775BE}" destId="{659E9CAB-EF84-4850-AD21-8E36CF983CF6}" srcOrd="0" destOrd="0" parTransId="{9AC3A884-7CAD-4372-A2C1-B914E75441ED}" sibTransId="{95175DFA-0A8B-4D21-BBF7-6A3B02C7F8D8}"/>
    <dgm:cxn modelId="{21111985-43D1-45B4-AEBF-73A975C36A7B}" type="presOf" srcId="{95175DFA-0A8B-4D21-BBF7-6A3B02C7F8D8}" destId="{4048E190-6010-455F-AAB7-93D8D9749205}" srcOrd="0" destOrd="0" presId="urn:microsoft.com/office/officeart/2005/8/layout/process2"/>
    <dgm:cxn modelId="{203EB090-920A-4313-9131-90185E2E539E}" srcId="{1D54B109-E9E1-4CC2-927E-D1B9349775BE}" destId="{EF08F4A4-4CC6-4F2F-9706-6E968CCEFEDD}" srcOrd="3" destOrd="0" parTransId="{AB288422-2436-4E92-9673-AA7A4411769A}" sibTransId="{59070895-10BF-4D56-BC5F-24B6C3F71302}"/>
    <dgm:cxn modelId="{45D4E69A-6191-4452-B8C2-F810B7926F80}" type="presOf" srcId="{95175DFA-0A8B-4D21-BBF7-6A3B02C7F8D8}" destId="{DDA625D9-1F93-40D3-95A3-60399CD3A5D6}" srcOrd="1" destOrd="0" presId="urn:microsoft.com/office/officeart/2005/8/layout/process2"/>
    <dgm:cxn modelId="{C6CFC59D-7F5F-4C4A-BFB9-CFDB0690B674}" type="presOf" srcId="{8A0FEF49-13F4-46B8-9B5C-D2AB9020BDEE}" destId="{89665027-4064-4BD9-81BE-E116703608C6}" srcOrd="1" destOrd="0" presId="urn:microsoft.com/office/officeart/2005/8/layout/process2"/>
    <dgm:cxn modelId="{FE8DD7B1-E60B-4B2C-9848-970F82F24ED4}" type="presOf" srcId="{1D54B109-E9E1-4CC2-927E-D1B9349775BE}" destId="{96A5A7F2-F08E-41FD-ABC3-09D5EA27999C}" srcOrd="0" destOrd="0" presId="urn:microsoft.com/office/officeart/2005/8/layout/process2"/>
    <dgm:cxn modelId="{F1C739C8-422D-4F20-9DE5-9F5AFD28F285}" type="presOf" srcId="{EF08F4A4-4CC6-4F2F-9706-6E968CCEFEDD}" destId="{377EC1FA-0032-473F-8504-BBEE299C9E5F}" srcOrd="0" destOrd="0" presId="urn:microsoft.com/office/officeart/2005/8/layout/process2"/>
    <dgm:cxn modelId="{C8CAAACC-9670-4D18-BA72-EFA507651291}" type="presOf" srcId="{19EE051D-48AE-4198-B655-008C0655FB00}" destId="{476EAE11-E4F6-4B6F-A2EC-E1773DA1E7FD}" srcOrd="0" destOrd="0" presId="urn:microsoft.com/office/officeart/2005/8/layout/process2"/>
    <dgm:cxn modelId="{7BDDCCCF-139E-4812-9D8D-2E18BB49EF0D}" srcId="{1D54B109-E9E1-4CC2-927E-D1B9349775BE}" destId="{3D4DBBD5-86B8-4285-90D3-077AD73FBF14}" srcOrd="2" destOrd="0" parTransId="{A3000EB1-A0F9-48D5-B8AB-D3DC6285E5AE}" sibTransId="{8A0FEF49-13F4-46B8-9B5C-D2AB9020BDEE}"/>
    <dgm:cxn modelId="{A62AC6DA-9E7F-44A0-A559-3BBC95B72A66}" type="presOf" srcId="{E42CAF74-2B66-473E-815F-3B2D4F43BE55}" destId="{3C8DBA75-9709-448E-8AFA-2C66AC39B35C}" srcOrd="0" destOrd="0" presId="urn:microsoft.com/office/officeart/2005/8/layout/process2"/>
    <dgm:cxn modelId="{1AF984DC-CA69-43AE-8C4C-725A666B9DB2}" type="presOf" srcId="{59070895-10BF-4D56-BC5F-24B6C3F71302}" destId="{C2E84728-3E7C-4D0D-B6A6-3EB5A4F2BC79}" srcOrd="1" destOrd="0" presId="urn:microsoft.com/office/officeart/2005/8/layout/process2"/>
    <dgm:cxn modelId="{2CEA55DD-86FD-4D57-8717-83F8637EB45E}" type="presOf" srcId="{19EE051D-48AE-4198-B655-008C0655FB00}" destId="{AEC0E5C5-4EFF-4C8C-B57E-985B9941F714}" srcOrd="1" destOrd="0" presId="urn:microsoft.com/office/officeart/2005/8/layout/process2"/>
    <dgm:cxn modelId="{44D86201-D678-49CD-A9AC-E49700C66028}" type="presParOf" srcId="{96A5A7F2-F08E-41FD-ABC3-09D5EA27999C}" destId="{E3684E08-A5D9-4DCF-9227-31947C814400}" srcOrd="0" destOrd="0" presId="urn:microsoft.com/office/officeart/2005/8/layout/process2"/>
    <dgm:cxn modelId="{4274B348-BC4D-4747-864F-67B38E2F0A79}" type="presParOf" srcId="{96A5A7F2-F08E-41FD-ABC3-09D5EA27999C}" destId="{4048E190-6010-455F-AAB7-93D8D9749205}" srcOrd="1" destOrd="0" presId="urn:microsoft.com/office/officeart/2005/8/layout/process2"/>
    <dgm:cxn modelId="{11CEE1A5-7E51-4328-AEC6-DDA5C3B4DBB2}" type="presParOf" srcId="{4048E190-6010-455F-AAB7-93D8D9749205}" destId="{DDA625D9-1F93-40D3-95A3-60399CD3A5D6}" srcOrd="0" destOrd="0" presId="urn:microsoft.com/office/officeart/2005/8/layout/process2"/>
    <dgm:cxn modelId="{0F7B25FF-5668-43DF-B2E1-DB69CD2092A4}" type="presParOf" srcId="{96A5A7F2-F08E-41FD-ABC3-09D5EA27999C}" destId="{3C8DBA75-9709-448E-8AFA-2C66AC39B35C}" srcOrd="2" destOrd="0" presId="urn:microsoft.com/office/officeart/2005/8/layout/process2"/>
    <dgm:cxn modelId="{7DA529DB-A68D-427C-8675-18E0C2F21164}" type="presParOf" srcId="{96A5A7F2-F08E-41FD-ABC3-09D5EA27999C}" destId="{476EAE11-E4F6-4B6F-A2EC-E1773DA1E7FD}" srcOrd="3" destOrd="0" presId="urn:microsoft.com/office/officeart/2005/8/layout/process2"/>
    <dgm:cxn modelId="{F4E50C04-1B80-4CEB-A181-BD20E23130E7}" type="presParOf" srcId="{476EAE11-E4F6-4B6F-A2EC-E1773DA1E7FD}" destId="{AEC0E5C5-4EFF-4C8C-B57E-985B9941F714}" srcOrd="0" destOrd="0" presId="urn:microsoft.com/office/officeart/2005/8/layout/process2"/>
    <dgm:cxn modelId="{48BC9BFF-830E-4CDF-8370-0D29EFF8CED1}" type="presParOf" srcId="{96A5A7F2-F08E-41FD-ABC3-09D5EA27999C}" destId="{1EF3D81F-68EB-4535-BB9F-A650A26BA4C4}" srcOrd="4" destOrd="0" presId="urn:microsoft.com/office/officeart/2005/8/layout/process2"/>
    <dgm:cxn modelId="{393239F4-EF7F-46D8-A88D-DC2534BD5D77}" type="presParOf" srcId="{96A5A7F2-F08E-41FD-ABC3-09D5EA27999C}" destId="{AC2BDF80-A80A-48C4-B113-926EE131EBF1}" srcOrd="5" destOrd="0" presId="urn:microsoft.com/office/officeart/2005/8/layout/process2"/>
    <dgm:cxn modelId="{8C5AFE4F-CF07-462F-9F98-7ABFA01D84A4}" type="presParOf" srcId="{AC2BDF80-A80A-48C4-B113-926EE131EBF1}" destId="{89665027-4064-4BD9-81BE-E116703608C6}" srcOrd="0" destOrd="0" presId="urn:microsoft.com/office/officeart/2005/8/layout/process2"/>
    <dgm:cxn modelId="{DA64A0C0-844B-4C6A-8BA3-03554D3798BD}" type="presParOf" srcId="{96A5A7F2-F08E-41FD-ABC3-09D5EA27999C}" destId="{377EC1FA-0032-473F-8504-BBEE299C9E5F}" srcOrd="6" destOrd="0" presId="urn:microsoft.com/office/officeart/2005/8/layout/process2"/>
    <dgm:cxn modelId="{2B2231E4-3AE0-402C-8CC2-E0A19BEACC72}" type="presParOf" srcId="{96A5A7F2-F08E-41FD-ABC3-09D5EA27999C}" destId="{EE3463C0-CD88-478F-BD85-1BE4017F2DAE}" srcOrd="7" destOrd="0" presId="urn:microsoft.com/office/officeart/2005/8/layout/process2"/>
    <dgm:cxn modelId="{1453A6FE-62D0-43FC-966E-1D18BED16340}" type="presParOf" srcId="{EE3463C0-CD88-478F-BD85-1BE4017F2DAE}" destId="{C2E84728-3E7C-4D0D-B6A6-3EB5A4F2BC79}" srcOrd="0" destOrd="0" presId="urn:microsoft.com/office/officeart/2005/8/layout/process2"/>
    <dgm:cxn modelId="{597AA208-900D-4750-84B6-70DA0B971E5A}" type="presParOf" srcId="{96A5A7F2-F08E-41FD-ABC3-09D5EA27999C}" destId="{B206E6D0-7532-47C5-9845-72DEAE685353}" srcOrd="8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7270CC-3449-4C52-AB8B-04DBAFD55119}" type="doc">
      <dgm:prSet loTypeId="urn:microsoft.com/office/officeart/2005/8/layout/vList2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56950D89-F688-43A8-A75C-9ADDA0BE42AD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ctr"/>
          <a:r>
            <a:rPr lang="ru-RU" dirty="0"/>
            <a:t>320х320</a:t>
          </a:r>
        </a:p>
      </dgm:t>
    </dgm:pt>
    <dgm:pt modelId="{51196B48-A641-49EE-93AA-8E47E7719FC5}" type="parTrans" cxnId="{1B5B451A-A90B-4FCF-AD32-F1F53FBFED47}">
      <dgm:prSet/>
      <dgm:spPr/>
      <dgm:t>
        <a:bodyPr/>
        <a:lstStyle/>
        <a:p>
          <a:pPr algn="ctr"/>
          <a:endParaRPr lang="ru-RU"/>
        </a:p>
      </dgm:t>
    </dgm:pt>
    <dgm:pt modelId="{967E6A74-DFBD-448B-87CC-87BD25BC337F}" type="sibTrans" cxnId="{1B5B451A-A90B-4FCF-AD32-F1F53FBFED47}">
      <dgm:prSet/>
      <dgm:spPr/>
      <dgm:t>
        <a:bodyPr/>
        <a:lstStyle/>
        <a:p>
          <a:pPr algn="ctr"/>
          <a:endParaRPr lang="ru-RU"/>
        </a:p>
      </dgm:t>
    </dgm:pt>
    <dgm:pt modelId="{16230CC6-6550-464B-A281-EB9AD8CBDFA8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ctr"/>
          <a:r>
            <a:rPr lang="en-US" dirty="0"/>
            <a:t>YOLO</a:t>
          </a:r>
          <a:endParaRPr lang="ru-RU" dirty="0"/>
        </a:p>
      </dgm:t>
    </dgm:pt>
    <dgm:pt modelId="{C982078A-697A-40AE-A57D-A25CB1E4D5C6}" type="parTrans" cxnId="{B1FFDBD8-2DCA-4E4A-BA1F-6061C58B1BBA}">
      <dgm:prSet/>
      <dgm:spPr/>
      <dgm:t>
        <a:bodyPr/>
        <a:lstStyle/>
        <a:p>
          <a:pPr algn="ctr"/>
          <a:endParaRPr lang="ru-RU"/>
        </a:p>
      </dgm:t>
    </dgm:pt>
    <dgm:pt modelId="{37EF66DF-B6B9-4A9C-BF04-2FC42793633F}" type="sibTrans" cxnId="{B1FFDBD8-2DCA-4E4A-BA1F-6061C58B1BBA}">
      <dgm:prSet/>
      <dgm:spPr/>
      <dgm:t>
        <a:bodyPr/>
        <a:lstStyle/>
        <a:p>
          <a:pPr algn="ctr"/>
          <a:endParaRPr lang="ru-RU"/>
        </a:p>
      </dgm:t>
    </dgm:pt>
    <dgm:pt modelId="{5ADB01B5-27AC-4B6C-8F4E-98A93E58A2BE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ctr"/>
          <a:r>
            <a:rPr lang="en-US" dirty="0"/>
            <a:t>JPG</a:t>
          </a:r>
          <a:endParaRPr lang="ru-RU" dirty="0"/>
        </a:p>
      </dgm:t>
    </dgm:pt>
    <dgm:pt modelId="{D088AB43-FFBE-47DB-85B4-BC5FAD43258E}" type="parTrans" cxnId="{8A6A938A-AF2E-432C-87D1-8073A39E4C1C}">
      <dgm:prSet/>
      <dgm:spPr/>
      <dgm:t>
        <a:bodyPr/>
        <a:lstStyle/>
        <a:p>
          <a:pPr algn="ctr"/>
          <a:endParaRPr lang="ru-RU"/>
        </a:p>
      </dgm:t>
    </dgm:pt>
    <dgm:pt modelId="{5CA0A8E9-8B27-48E8-A2D6-38B77BEAEB53}" type="sibTrans" cxnId="{8A6A938A-AF2E-432C-87D1-8073A39E4C1C}">
      <dgm:prSet/>
      <dgm:spPr/>
      <dgm:t>
        <a:bodyPr/>
        <a:lstStyle/>
        <a:p>
          <a:pPr algn="ctr"/>
          <a:endParaRPr lang="ru-RU"/>
        </a:p>
      </dgm:t>
    </dgm:pt>
    <dgm:pt modelId="{BC0F6CE9-F7A8-43E9-BB56-883D9BEDDF80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ctr"/>
          <a:r>
            <a:rPr lang="en-US" dirty="0"/>
            <a:t>TXT</a:t>
          </a:r>
          <a:endParaRPr lang="ru-RU" dirty="0"/>
        </a:p>
      </dgm:t>
    </dgm:pt>
    <dgm:pt modelId="{62961586-DD2E-42A9-9117-8E9C67E35DAE}" type="parTrans" cxnId="{DD6BE36E-B44D-4A68-9DEF-8842E32BF0E8}">
      <dgm:prSet/>
      <dgm:spPr/>
      <dgm:t>
        <a:bodyPr/>
        <a:lstStyle/>
        <a:p>
          <a:pPr algn="ctr"/>
          <a:endParaRPr lang="ru-RU"/>
        </a:p>
      </dgm:t>
    </dgm:pt>
    <dgm:pt modelId="{FB577A3C-4C4F-4D16-B3FD-7DECB21EE2B5}" type="sibTrans" cxnId="{DD6BE36E-B44D-4A68-9DEF-8842E32BF0E8}">
      <dgm:prSet/>
      <dgm:spPr/>
      <dgm:t>
        <a:bodyPr/>
        <a:lstStyle/>
        <a:p>
          <a:pPr algn="ctr"/>
          <a:endParaRPr lang="ru-RU"/>
        </a:p>
      </dgm:t>
    </dgm:pt>
    <dgm:pt modelId="{CBD79EEE-9E08-47D9-B3B0-FA6D10B58EAB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ctr"/>
          <a:r>
            <a:rPr lang="en-US" dirty="0"/>
            <a:t>DETECT</a:t>
          </a:r>
          <a:endParaRPr lang="ru-RU" dirty="0"/>
        </a:p>
      </dgm:t>
    </dgm:pt>
    <dgm:pt modelId="{B0760707-9F35-45EF-81ED-862D96D8B754}" type="parTrans" cxnId="{C7BB4981-BDFF-47BA-8411-DD9CC27F64E8}">
      <dgm:prSet/>
      <dgm:spPr/>
      <dgm:t>
        <a:bodyPr/>
        <a:lstStyle/>
        <a:p>
          <a:pPr algn="ctr"/>
          <a:endParaRPr lang="ru-RU"/>
        </a:p>
      </dgm:t>
    </dgm:pt>
    <dgm:pt modelId="{8C581BD0-538B-41A7-ABC5-A3895C2E6855}" type="sibTrans" cxnId="{C7BB4981-BDFF-47BA-8411-DD9CC27F64E8}">
      <dgm:prSet/>
      <dgm:spPr/>
      <dgm:t>
        <a:bodyPr/>
        <a:lstStyle/>
        <a:p>
          <a:pPr algn="ctr"/>
          <a:endParaRPr lang="ru-RU"/>
        </a:p>
      </dgm:t>
    </dgm:pt>
    <dgm:pt modelId="{209ADE4B-22FF-43B2-8726-44096C34B02A}" type="pres">
      <dgm:prSet presAssocID="{307270CC-3449-4C52-AB8B-04DBAFD55119}" presName="linear" presStyleCnt="0">
        <dgm:presLayoutVars>
          <dgm:animLvl val="lvl"/>
          <dgm:resizeHandles val="exact"/>
        </dgm:presLayoutVars>
      </dgm:prSet>
      <dgm:spPr/>
    </dgm:pt>
    <dgm:pt modelId="{E4B3B414-D383-449C-8796-2FA1A7DF3522}" type="pres">
      <dgm:prSet presAssocID="{56950D89-F688-43A8-A75C-9ADDA0BE42AD}" presName="parentText" presStyleLbl="node1" presStyleIdx="0" presStyleCnt="5" custLinFactNeighborX="79817" custLinFactNeighborY="-8413">
        <dgm:presLayoutVars>
          <dgm:chMax val="0"/>
          <dgm:bulletEnabled val="1"/>
        </dgm:presLayoutVars>
      </dgm:prSet>
      <dgm:spPr/>
    </dgm:pt>
    <dgm:pt modelId="{0741667C-0CAD-4BE0-A0F6-976D79FD4D86}" type="pres">
      <dgm:prSet presAssocID="{967E6A74-DFBD-448B-87CC-87BD25BC337F}" presName="spacer" presStyleCnt="0"/>
      <dgm:spPr/>
    </dgm:pt>
    <dgm:pt modelId="{65B63D72-8E81-4BA7-9481-7984595AFA7D}" type="pres">
      <dgm:prSet presAssocID="{16230CC6-6550-464B-A281-EB9AD8CBDFA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639B526-C75E-4FA8-86A0-37F466C75E19}" type="pres">
      <dgm:prSet presAssocID="{37EF66DF-B6B9-4A9C-BF04-2FC42793633F}" presName="spacer" presStyleCnt="0"/>
      <dgm:spPr/>
    </dgm:pt>
    <dgm:pt modelId="{41607D6E-3208-412D-A8A8-0CA3641C454E}" type="pres">
      <dgm:prSet presAssocID="{5ADB01B5-27AC-4B6C-8F4E-98A93E58A2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37582A-83A9-452D-BD47-30B5E820F9EC}" type="pres">
      <dgm:prSet presAssocID="{5CA0A8E9-8B27-48E8-A2D6-38B77BEAEB53}" presName="spacer" presStyleCnt="0"/>
      <dgm:spPr/>
    </dgm:pt>
    <dgm:pt modelId="{5732923E-3C66-4116-B7B5-5868BD1369D3}" type="pres">
      <dgm:prSet presAssocID="{BC0F6CE9-F7A8-43E9-BB56-883D9BEDDF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A593F3-6AAF-4998-B507-6D928BFEA690}" type="pres">
      <dgm:prSet presAssocID="{FB577A3C-4C4F-4D16-B3FD-7DECB21EE2B5}" presName="spacer" presStyleCnt="0"/>
      <dgm:spPr/>
    </dgm:pt>
    <dgm:pt modelId="{92F584B7-F7FE-4386-AD42-5335FE9C7E67}" type="pres">
      <dgm:prSet presAssocID="{CBD79EEE-9E08-47D9-B3B0-FA6D10B58EA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C261309-72E9-4944-9303-7184E6B0C224}" type="presOf" srcId="{307270CC-3449-4C52-AB8B-04DBAFD55119}" destId="{209ADE4B-22FF-43B2-8726-44096C34B02A}" srcOrd="0" destOrd="0" presId="urn:microsoft.com/office/officeart/2005/8/layout/vList2"/>
    <dgm:cxn modelId="{8AF31A0D-D5CF-44FC-8DFE-2F6C720A4136}" type="presOf" srcId="{CBD79EEE-9E08-47D9-B3B0-FA6D10B58EAB}" destId="{92F584B7-F7FE-4386-AD42-5335FE9C7E67}" srcOrd="0" destOrd="0" presId="urn:microsoft.com/office/officeart/2005/8/layout/vList2"/>
    <dgm:cxn modelId="{1B5B451A-A90B-4FCF-AD32-F1F53FBFED47}" srcId="{307270CC-3449-4C52-AB8B-04DBAFD55119}" destId="{56950D89-F688-43A8-A75C-9ADDA0BE42AD}" srcOrd="0" destOrd="0" parTransId="{51196B48-A641-49EE-93AA-8E47E7719FC5}" sibTransId="{967E6A74-DFBD-448B-87CC-87BD25BC337F}"/>
    <dgm:cxn modelId="{DD6BE36E-B44D-4A68-9DEF-8842E32BF0E8}" srcId="{307270CC-3449-4C52-AB8B-04DBAFD55119}" destId="{BC0F6CE9-F7A8-43E9-BB56-883D9BEDDF80}" srcOrd="3" destOrd="0" parTransId="{62961586-DD2E-42A9-9117-8E9C67E35DAE}" sibTransId="{FB577A3C-4C4F-4D16-B3FD-7DECB21EE2B5}"/>
    <dgm:cxn modelId="{158D6250-1226-40E8-9AD2-98FD37E3C0DF}" type="presOf" srcId="{BC0F6CE9-F7A8-43E9-BB56-883D9BEDDF80}" destId="{5732923E-3C66-4116-B7B5-5868BD1369D3}" srcOrd="0" destOrd="0" presId="urn:microsoft.com/office/officeart/2005/8/layout/vList2"/>
    <dgm:cxn modelId="{C7BB4981-BDFF-47BA-8411-DD9CC27F64E8}" srcId="{307270CC-3449-4C52-AB8B-04DBAFD55119}" destId="{CBD79EEE-9E08-47D9-B3B0-FA6D10B58EAB}" srcOrd="4" destOrd="0" parTransId="{B0760707-9F35-45EF-81ED-862D96D8B754}" sibTransId="{8C581BD0-538B-41A7-ABC5-A3895C2E6855}"/>
    <dgm:cxn modelId="{8A6A938A-AF2E-432C-87D1-8073A39E4C1C}" srcId="{307270CC-3449-4C52-AB8B-04DBAFD55119}" destId="{5ADB01B5-27AC-4B6C-8F4E-98A93E58A2BE}" srcOrd="2" destOrd="0" parTransId="{D088AB43-FFBE-47DB-85B4-BC5FAD43258E}" sibTransId="{5CA0A8E9-8B27-48E8-A2D6-38B77BEAEB53}"/>
    <dgm:cxn modelId="{60B37E8F-D1D7-4338-A79C-593CF5828E0F}" type="presOf" srcId="{5ADB01B5-27AC-4B6C-8F4E-98A93E58A2BE}" destId="{41607D6E-3208-412D-A8A8-0CA3641C454E}" srcOrd="0" destOrd="0" presId="urn:microsoft.com/office/officeart/2005/8/layout/vList2"/>
    <dgm:cxn modelId="{75AB65AA-8131-4D0C-93B7-86A5D3307436}" type="presOf" srcId="{56950D89-F688-43A8-A75C-9ADDA0BE42AD}" destId="{E4B3B414-D383-449C-8796-2FA1A7DF3522}" srcOrd="0" destOrd="0" presId="urn:microsoft.com/office/officeart/2005/8/layout/vList2"/>
    <dgm:cxn modelId="{77B449C1-7429-463A-B13A-D5E65C189B5D}" type="presOf" srcId="{16230CC6-6550-464B-A281-EB9AD8CBDFA8}" destId="{65B63D72-8E81-4BA7-9481-7984595AFA7D}" srcOrd="0" destOrd="0" presId="urn:microsoft.com/office/officeart/2005/8/layout/vList2"/>
    <dgm:cxn modelId="{B1FFDBD8-2DCA-4E4A-BA1F-6061C58B1BBA}" srcId="{307270CC-3449-4C52-AB8B-04DBAFD55119}" destId="{16230CC6-6550-464B-A281-EB9AD8CBDFA8}" srcOrd="1" destOrd="0" parTransId="{C982078A-697A-40AE-A57D-A25CB1E4D5C6}" sibTransId="{37EF66DF-B6B9-4A9C-BF04-2FC42793633F}"/>
    <dgm:cxn modelId="{594C0A68-D787-4F3B-9F90-DA7C4319DC19}" type="presParOf" srcId="{209ADE4B-22FF-43B2-8726-44096C34B02A}" destId="{E4B3B414-D383-449C-8796-2FA1A7DF3522}" srcOrd="0" destOrd="0" presId="urn:microsoft.com/office/officeart/2005/8/layout/vList2"/>
    <dgm:cxn modelId="{DBF2F68D-3897-4B4B-B4AE-E380043E9D70}" type="presParOf" srcId="{209ADE4B-22FF-43B2-8726-44096C34B02A}" destId="{0741667C-0CAD-4BE0-A0F6-976D79FD4D86}" srcOrd="1" destOrd="0" presId="urn:microsoft.com/office/officeart/2005/8/layout/vList2"/>
    <dgm:cxn modelId="{0B6046C7-464D-4120-9934-06406E4A92CB}" type="presParOf" srcId="{209ADE4B-22FF-43B2-8726-44096C34B02A}" destId="{65B63D72-8E81-4BA7-9481-7984595AFA7D}" srcOrd="2" destOrd="0" presId="urn:microsoft.com/office/officeart/2005/8/layout/vList2"/>
    <dgm:cxn modelId="{0D1F57B2-A59D-4CF3-914C-04A6A7D8D0AF}" type="presParOf" srcId="{209ADE4B-22FF-43B2-8726-44096C34B02A}" destId="{C639B526-C75E-4FA8-86A0-37F466C75E19}" srcOrd="3" destOrd="0" presId="urn:microsoft.com/office/officeart/2005/8/layout/vList2"/>
    <dgm:cxn modelId="{FCB17A0C-4A02-48DC-8B25-E36FBEEA629C}" type="presParOf" srcId="{209ADE4B-22FF-43B2-8726-44096C34B02A}" destId="{41607D6E-3208-412D-A8A8-0CA3641C454E}" srcOrd="4" destOrd="0" presId="urn:microsoft.com/office/officeart/2005/8/layout/vList2"/>
    <dgm:cxn modelId="{57DE2747-3098-4B40-83D3-51E206BAB6C5}" type="presParOf" srcId="{209ADE4B-22FF-43B2-8726-44096C34B02A}" destId="{D737582A-83A9-452D-BD47-30B5E820F9EC}" srcOrd="5" destOrd="0" presId="urn:microsoft.com/office/officeart/2005/8/layout/vList2"/>
    <dgm:cxn modelId="{16620D47-5868-43C6-886E-6642B75A1F67}" type="presParOf" srcId="{209ADE4B-22FF-43B2-8726-44096C34B02A}" destId="{5732923E-3C66-4116-B7B5-5868BD1369D3}" srcOrd="6" destOrd="0" presId="urn:microsoft.com/office/officeart/2005/8/layout/vList2"/>
    <dgm:cxn modelId="{2AB9E0F1-2CCA-4C5F-A2F7-66CF4B743F66}" type="presParOf" srcId="{209ADE4B-22FF-43B2-8726-44096C34B02A}" destId="{00A593F3-6AAF-4998-B507-6D928BFEA690}" srcOrd="7" destOrd="0" presId="urn:microsoft.com/office/officeart/2005/8/layout/vList2"/>
    <dgm:cxn modelId="{FE79FD2D-01A5-44DB-8CCF-A92D8E3F9E7F}" type="presParOf" srcId="{209ADE4B-22FF-43B2-8726-44096C34B02A}" destId="{92F584B7-F7FE-4386-AD42-5335FE9C7E6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500A33-0E65-4762-B2FE-6B7AC0670296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C24F93D-4CF3-4319-B225-772036BF157B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Предобработка</a:t>
          </a:r>
        </a:p>
      </dgm:t>
    </dgm:pt>
    <dgm:pt modelId="{B9DDBFF9-C96C-413C-8CE7-07830AC9304B}" type="parTrans" cxnId="{5A13BAD7-C613-4465-99E5-25166772BBD3}">
      <dgm:prSet/>
      <dgm:spPr/>
      <dgm:t>
        <a:bodyPr/>
        <a:lstStyle/>
        <a:p>
          <a:endParaRPr lang="ru-RU"/>
        </a:p>
      </dgm:t>
    </dgm:pt>
    <dgm:pt modelId="{502356F5-6ABB-4BAB-86F8-BD0D6483AAD2}" type="sibTrans" cxnId="{5A13BAD7-C613-4465-99E5-25166772BBD3}">
      <dgm:prSet/>
      <dgm:spPr/>
      <dgm:t>
        <a:bodyPr/>
        <a:lstStyle/>
        <a:p>
          <a:endParaRPr lang="ru-RU"/>
        </a:p>
      </dgm:t>
    </dgm:pt>
    <dgm:pt modelId="{0D4FBFCF-5EB1-4CC3-8EA2-2879A11B9638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Сжатие разрешения</a:t>
          </a:r>
        </a:p>
      </dgm:t>
    </dgm:pt>
    <dgm:pt modelId="{379B77A5-D97F-45AD-B372-927A486041A8}" type="parTrans" cxnId="{B980B7FB-94B8-47EF-BD9D-012CE3A75933}">
      <dgm:prSet/>
      <dgm:spPr/>
      <dgm:t>
        <a:bodyPr/>
        <a:lstStyle/>
        <a:p>
          <a:endParaRPr lang="ru-RU"/>
        </a:p>
      </dgm:t>
    </dgm:pt>
    <dgm:pt modelId="{85949110-EBDB-4E15-95C6-73C7333A8FB0}" type="sibTrans" cxnId="{B980B7FB-94B8-47EF-BD9D-012CE3A75933}">
      <dgm:prSet/>
      <dgm:spPr/>
      <dgm:t>
        <a:bodyPr/>
        <a:lstStyle/>
        <a:p>
          <a:endParaRPr lang="ru-RU"/>
        </a:p>
      </dgm:t>
    </dgm:pt>
    <dgm:pt modelId="{04C9EC43-DD3D-4810-B27B-0D761A15A0B1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Детектирование</a:t>
          </a:r>
        </a:p>
      </dgm:t>
    </dgm:pt>
    <dgm:pt modelId="{5D4B472E-292C-4738-A1EF-668383228C98}" type="parTrans" cxnId="{49B818FF-D5A9-4C3B-B72C-45B9B7C7B97E}">
      <dgm:prSet/>
      <dgm:spPr/>
      <dgm:t>
        <a:bodyPr/>
        <a:lstStyle/>
        <a:p>
          <a:endParaRPr lang="ru-RU"/>
        </a:p>
      </dgm:t>
    </dgm:pt>
    <dgm:pt modelId="{9E693292-BC82-4311-A826-681E6EF534A8}" type="sibTrans" cxnId="{49B818FF-D5A9-4C3B-B72C-45B9B7C7B97E}">
      <dgm:prSet/>
      <dgm:spPr/>
      <dgm:t>
        <a:bodyPr/>
        <a:lstStyle/>
        <a:p>
          <a:endParaRPr lang="ru-RU"/>
        </a:p>
      </dgm:t>
    </dgm:pt>
    <dgm:pt modelId="{2A8AA109-955D-407B-83FF-ECF960455D6C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Выбор модели</a:t>
          </a:r>
        </a:p>
      </dgm:t>
    </dgm:pt>
    <dgm:pt modelId="{1FA87094-2A5E-41C7-BA04-F375EA9BA576}" type="parTrans" cxnId="{0EF26C0A-A381-4EEA-B0E2-D886FEFC6C54}">
      <dgm:prSet/>
      <dgm:spPr/>
      <dgm:t>
        <a:bodyPr/>
        <a:lstStyle/>
        <a:p>
          <a:endParaRPr lang="ru-RU"/>
        </a:p>
      </dgm:t>
    </dgm:pt>
    <dgm:pt modelId="{63C3B9B1-1578-4882-9DDC-DB70C4167F0D}" type="sibTrans" cxnId="{0EF26C0A-A381-4EEA-B0E2-D886FEFC6C54}">
      <dgm:prSet/>
      <dgm:spPr/>
      <dgm:t>
        <a:bodyPr/>
        <a:lstStyle/>
        <a:p>
          <a:endParaRPr lang="ru-RU"/>
        </a:p>
      </dgm:t>
    </dgm:pt>
    <dgm:pt modelId="{9A357A38-0C79-4068-83CC-3D172DC87079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Получение 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BF64168E-36DE-47A4-B058-089BEC54833B}" type="parTrans" cxnId="{66530273-B0B7-4AF5-BCF2-9F27B6BF6E50}">
      <dgm:prSet/>
      <dgm:spPr/>
      <dgm:t>
        <a:bodyPr/>
        <a:lstStyle/>
        <a:p>
          <a:endParaRPr lang="ru-RU"/>
        </a:p>
      </dgm:t>
    </dgm:pt>
    <dgm:pt modelId="{191F9582-584B-416B-B8B1-F461EDF533E4}" type="sibTrans" cxnId="{66530273-B0B7-4AF5-BCF2-9F27B6BF6E50}">
      <dgm:prSet/>
      <dgm:spPr/>
      <dgm:t>
        <a:bodyPr/>
        <a:lstStyle/>
        <a:p>
          <a:endParaRPr lang="ru-RU"/>
        </a:p>
      </dgm:t>
    </dgm:pt>
    <dgm:pt modelId="{0B853837-C89B-4A24-A21E-41A6092D5CD5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Постобработка</a:t>
          </a:r>
        </a:p>
      </dgm:t>
    </dgm:pt>
    <dgm:pt modelId="{019601E3-4B4F-4885-944A-FB03B5B20B1D}" type="parTrans" cxnId="{035CBE68-6FCD-4380-99EC-B5E3450CC384}">
      <dgm:prSet/>
      <dgm:spPr/>
      <dgm:t>
        <a:bodyPr/>
        <a:lstStyle/>
        <a:p>
          <a:endParaRPr lang="ru-RU"/>
        </a:p>
      </dgm:t>
    </dgm:pt>
    <dgm:pt modelId="{DF5FB46B-1301-4480-AE9E-EB761108FAC3}" type="sibTrans" cxnId="{035CBE68-6FCD-4380-99EC-B5E3450CC384}">
      <dgm:prSet/>
      <dgm:spPr/>
      <dgm:t>
        <a:bodyPr/>
        <a:lstStyle/>
        <a:p>
          <a:endParaRPr lang="ru-RU"/>
        </a:p>
      </dgm:t>
    </dgm:pt>
    <dgm:pt modelId="{74D13D72-28C6-4AF9-A586-327D58D968A1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Преобразование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 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2E007579-90BD-4E92-B231-D1130621E183}" type="parTrans" cxnId="{1838A072-71EC-488A-BF4F-6236760EB80C}">
      <dgm:prSet/>
      <dgm:spPr/>
      <dgm:t>
        <a:bodyPr/>
        <a:lstStyle/>
        <a:p>
          <a:endParaRPr lang="ru-RU"/>
        </a:p>
      </dgm:t>
    </dgm:pt>
    <dgm:pt modelId="{712011E0-96C2-48E9-B512-37BEC6340F08}" type="sibTrans" cxnId="{1838A072-71EC-488A-BF4F-6236760EB80C}">
      <dgm:prSet/>
      <dgm:spPr/>
      <dgm:t>
        <a:bodyPr/>
        <a:lstStyle/>
        <a:p>
          <a:endParaRPr lang="ru-RU"/>
        </a:p>
      </dgm:t>
    </dgm:pt>
    <dgm:pt modelId="{760D1F82-A9FA-4FC4-B73D-D53C07FDC1D2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В тензор</a:t>
          </a:r>
        </a:p>
      </dgm:t>
    </dgm:pt>
    <dgm:pt modelId="{9B407AEF-CE0F-4EB4-B3EE-8B5CBC0401F3}" type="parTrans" cxnId="{1FF56461-9D75-4EAB-9F9A-1076B44DF9DE}">
      <dgm:prSet/>
      <dgm:spPr/>
      <dgm:t>
        <a:bodyPr/>
        <a:lstStyle/>
        <a:p>
          <a:endParaRPr lang="ru-RU"/>
        </a:p>
      </dgm:t>
    </dgm:pt>
    <dgm:pt modelId="{11515D46-6C20-47D6-886B-70E329552D2A}" type="sibTrans" cxnId="{1FF56461-9D75-4EAB-9F9A-1076B44DF9DE}">
      <dgm:prSet/>
      <dgm:spPr/>
      <dgm:t>
        <a:bodyPr/>
        <a:lstStyle/>
        <a:p>
          <a:endParaRPr lang="ru-RU"/>
        </a:p>
      </dgm:t>
    </dgm:pt>
    <dgm:pt modelId="{74DB49DF-0408-444D-A130-2A3E24E814C1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1B41E2F3-AF6F-4781-B62F-1E975B81925E}" type="parTrans" cxnId="{84939582-B1A1-4953-BF05-CA0EE978F6A1}">
      <dgm:prSet/>
      <dgm:spPr/>
      <dgm:t>
        <a:bodyPr/>
        <a:lstStyle/>
        <a:p>
          <a:endParaRPr lang="ru-RU"/>
        </a:p>
      </dgm:t>
    </dgm:pt>
    <dgm:pt modelId="{D0E4220C-BC5F-4FB6-87DD-9B73200353A7}" type="sibTrans" cxnId="{84939582-B1A1-4953-BF05-CA0EE978F6A1}">
      <dgm:prSet/>
      <dgm:spPr/>
      <dgm:t>
        <a:bodyPr/>
        <a:lstStyle/>
        <a:p>
          <a:endParaRPr lang="ru-RU"/>
        </a:p>
      </dgm:t>
    </dgm:pt>
    <dgm:pt modelId="{A59AFE54-F3F6-43C7-B29E-9868719D56B0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Отбор данных</a:t>
          </a:r>
        </a:p>
      </dgm:t>
    </dgm:pt>
    <dgm:pt modelId="{F031D2A1-FC59-418E-BAEF-7A094C1ECBC9}" type="parTrans" cxnId="{865375DF-7636-46CB-8426-7A11B4A71FEC}">
      <dgm:prSet/>
      <dgm:spPr/>
      <dgm:t>
        <a:bodyPr/>
        <a:lstStyle/>
        <a:p>
          <a:endParaRPr lang="ru-RU"/>
        </a:p>
      </dgm:t>
    </dgm:pt>
    <dgm:pt modelId="{50DC191C-3A94-40A9-9F1D-88AF7E243289}" type="sibTrans" cxnId="{865375DF-7636-46CB-8426-7A11B4A71FEC}">
      <dgm:prSet/>
      <dgm:spPr/>
      <dgm:t>
        <a:bodyPr/>
        <a:lstStyle/>
        <a:p>
          <a:endParaRPr lang="ru-RU"/>
        </a:p>
      </dgm:t>
    </dgm:pt>
    <dgm:pt modelId="{25CB0E33-CF0E-4DC4-A220-0A292A8BCC29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Работа с цветами</a:t>
          </a:r>
        </a:p>
      </dgm:t>
    </dgm:pt>
    <dgm:pt modelId="{01BEF2C9-A25C-4C94-B2C5-2845862C329B}" type="sibTrans" cxnId="{F7428F63-412B-4C15-AD79-F86CD54AD6E4}">
      <dgm:prSet/>
      <dgm:spPr/>
      <dgm:t>
        <a:bodyPr/>
        <a:lstStyle/>
        <a:p>
          <a:endParaRPr lang="ru-RU"/>
        </a:p>
      </dgm:t>
    </dgm:pt>
    <dgm:pt modelId="{C2E0DB0B-F457-4985-AF4A-A777953D5141}" type="parTrans" cxnId="{F7428F63-412B-4C15-AD79-F86CD54AD6E4}">
      <dgm:prSet/>
      <dgm:spPr/>
      <dgm:t>
        <a:bodyPr/>
        <a:lstStyle/>
        <a:p>
          <a:endParaRPr lang="ru-RU"/>
        </a:p>
      </dgm:t>
    </dgm:pt>
    <dgm:pt modelId="{D867C1DA-5D93-4BFE-8C72-5B1E8A02CD27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Исходное изображение</a:t>
          </a:r>
        </a:p>
      </dgm:t>
    </dgm:pt>
    <dgm:pt modelId="{0D440480-5656-448C-99FE-3743AF751960}" type="sibTrans" cxnId="{C158F680-043F-4653-8360-C329FA04F51D}">
      <dgm:prSet/>
      <dgm:spPr/>
      <dgm:t>
        <a:bodyPr/>
        <a:lstStyle/>
        <a:p>
          <a:endParaRPr lang="ru-RU"/>
        </a:p>
      </dgm:t>
    </dgm:pt>
    <dgm:pt modelId="{CF695A6D-FFDE-4301-AFF3-5FB7EC0EA0AC}" type="parTrans" cxnId="{C158F680-043F-4653-8360-C329FA04F51D}">
      <dgm:prSet/>
      <dgm:spPr/>
      <dgm:t>
        <a:bodyPr/>
        <a:lstStyle/>
        <a:p>
          <a:endParaRPr lang="ru-RU"/>
        </a:p>
      </dgm:t>
    </dgm:pt>
    <dgm:pt modelId="{BD1C3C44-79ED-40CE-B54A-A5BAF5932029}" type="pres">
      <dgm:prSet presAssocID="{F7500A33-0E65-4762-B2FE-6B7AC0670296}" presName="Name0" presStyleCnt="0">
        <dgm:presLayoutVars>
          <dgm:dir/>
          <dgm:animLvl val="lvl"/>
          <dgm:resizeHandles val="exact"/>
        </dgm:presLayoutVars>
      </dgm:prSet>
      <dgm:spPr/>
    </dgm:pt>
    <dgm:pt modelId="{FCE11724-D2DB-4E24-9855-2115F3C58BA8}" type="pres">
      <dgm:prSet presAssocID="{4C24F93D-4CF3-4319-B225-772036BF157B}" presName="composite" presStyleCnt="0"/>
      <dgm:spPr/>
    </dgm:pt>
    <dgm:pt modelId="{6280B429-3209-4030-A047-257D7F6E48F8}" type="pres">
      <dgm:prSet presAssocID="{4C24F93D-4CF3-4319-B225-772036BF157B}" presName="parTx" presStyleLbl="alignNode1" presStyleIdx="0" presStyleCnt="3" custLinFactNeighborX="-103">
        <dgm:presLayoutVars>
          <dgm:chMax val="0"/>
          <dgm:chPref val="0"/>
          <dgm:bulletEnabled val="1"/>
        </dgm:presLayoutVars>
      </dgm:prSet>
      <dgm:spPr/>
    </dgm:pt>
    <dgm:pt modelId="{B240F5AB-3A1D-4FE8-B71D-34D5A66E4751}" type="pres">
      <dgm:prSet presAssocID="{4C24F93D-4CF3-4319-B225-772036BF157B}" presName="desTx" presStyleLbl="alignAccFollowNode1" presStyleIdx="0" presStyleCnt="3">
        <dgm:presLayoutVars>
          <dgm:bulletEnabled val="1"/>
        </dgm:presLayoutVars>
      </dgm:prSet>
      <dgm:spPr/>
    </dgm:pt>
    <dgm:pt modelId="{910B094E-AA47-414A-B3CE-A5999A66C751}" type="pres">
      <dgm:prSet presAssocID="{502356F5-6ABB-4BAB-86F8-BD0D6483AAD2}" presName="space" presStyleCnt="0"/>
      <dgm:spPr/>
    </dgm:pt>
    <dgm:pt modelId="{A01A76BE-F5FD-432E-B1ED-1434D198F05A}" type="pres">
      <dgm:prSet presAssocID="{04C9EC43-DD3D-4810-B27B-0D761A15A0B1}" presName="composite" presStyleCnt="0"/>
      <dgm:spPr/>
    </dgm:pt>
    <dgm:pt modelId="{5E4A9050-FD87-4CE5-A403-11CD798597BF}" type="pres">
      <dgm:prSet presAssocID="{04C9EC43-DD3D-4810-B27B-0D761A15A0B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64C3FA-02AC-4D0B-9E2F-544935ECC466}" type="pres">
      <dgm:prSet presAssocID="{04C9EC43-DD3D-4810-B27B-0D761A15A0B1}" presName="desTx" presStyleLbl="alignAccFollowNode1" presStyleIdx="1" presStyleCnt="3" custLinFactNeighborX="-103">
        <dgm:presLayoutVars>
          <dgm:bulletEnabled val="1"/>
        </dgm:presLayoutVars>
      </dgm:prSet>
      <dgm:spPr/>
    </dgm:pt>
    <dgm:pt modelId="{7CC4316A-615F-48AD-91ED-E00FF1013CDF}" type="pres">
      <dgm:prSet presAssocID="{9E693292-BC82-4311-A826-681E6EF534A8}" presName="space" presStyleCnt="0"/>
      <dgm:spPr/>
    </dgm:pt>
    <dgm:pt modelId="{73940C46-9E97-4AB7-B8F0-C581A2316196}" type="pres">
      <dgm:prSet presAssocID="{0B853837-C89B-4A24-A21E-41A6092D5CD5}" presName="composite" presStyleCnt="0"/>
      <dgm:spPr/>
    </dgm:pt>
    <dgm:pt modelId="{2D8FE670-88FC-4542-B316-C1764F2E23F2}" type="pres">
      <dgm:prSet presAssocID="{0B853837-C89B-4A24-A21E-41A6092D5C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AA0597-D6C0-4A29-BA80-FEDF465F432A}" type="pres">
      <dgm:prSet presAssocID="{0B853837-C89B-4A24-A21E-41A6092D5CD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F26C0A-A381-4EEA-B0E2-D886FEFC6C54}" srcId="{04C9EC43-DD3D-4810-B27B-0D761A15A0B1}" destId="{2A8AA109-955D-407B-83FF-ECF960455D6C}" srcOrd="0" destOrd="0" parTransId="{1FA87094-2A5E-41C7-BA04-F375EA9BA576}" sibTransId="{63C3B9B1-1578-4882-9DDC-DB70C4167F0D}"/>
    <dgm:cxn modelId="{85B14B1D-F9ED-40D8-92EA-D43A99718CB3}" type="presOf" srcId="{F7500A33-0E65-4762-B2FE-6B7AC0670296}" destId="{BD1C3C44-79ED-40CE-B54A-A5BAF5932029}" srcOrd="0" destOrd="0" presId="urn:microsoft.com/office/officeart/2005/8/layout/hList1"/>
    <dgm:cxn modelId="{2DFB755B-06D3-4984-A627-E44A572AF0D2}" type="presOf" srcId="{D867C1DA-5D93-4BFE-8C72-5B1E8A02CD27}" destId="{B0AA0597-D6C0-4A29-BA80-FEDF465F432A}" srcOrd="0" destOrd="1" presId="urn:microsoft.com/office/officeart/2005/8/layout/hList1"/>
    <dgm:cxn modelId="{8FB1CA5D-C767-4DC9-9F74-13172CA29F80}" type="presOf" srcId="{4C24F93D-4CF3-4319-B225-772036BF157B}" destId="{6280B429-3209-4030-A047-257D7F6E48F8}" srcOrd="0" destOrd="0" presId="urn:microsoft.com/office/officeart/2005/8/layout/hList1"/>
    <dgm:cxn modelId="{1FF56461-9D75-4EAB-9F9A-1076B44DF9DE}" srcId="{4C24F93D-4CF3-4319-B225-772036BF157B}" destId="{760D1F82-A9FA-4FC4-B73D-D53C07FDC1D2}" srcOrd="2" destOrd="0" parTransId="{9B407AEF-CE0F-4EB4-B3EE-8B5CBC0401F3}" sibTransId="{11515D46-6C20-47D6-886B-70E329552D2A}"/>
    <dgm:cxn modelId="{F7428F63-412B-4C15-AD79-F86CD54AD6E4}" srcId="{4C24F93D-4CF3-4319-B225-772036BF157B}" destId="{25CB0E33-CF0E-4DC4-A220-0A292A8BCC29}" srcOrd="1" destOrd="0" parTransId="{C2E0DB0B-F457-4985-AF4A-A777953D5141}" sibTransId="{01BEF2C9-A25C-4C94-B2C5-2845862C329B}"/>
    <dgm:cxn modelId="{5ED87146-41D5-4E6D-9B70-3DAE55C11CA3}" type="presOf" srcId="{74D13D72-28C6-4AF9-A586-327D58D968A1}" destId="{B0AA0597-D6C0-4A29-BA80-FEDF465F432A}" srcOrd="0" destOrd="0" presId="urn:microsoft.com/office/officeart/2005/8/layout/hList1"/>
    <dgm:cxn modelId="{035CBE68-6FCD-4380-99EC-B5E3450CC384}" srcId="{F7500A33-0E65-4762-B2FE-6B7AC0670296}" destId="{0B853837-C89B-4A24-A21E-41A6092D5CD5}" srcOrd="2" destOrd="0" parTransId="{019601E3-4B4F-4885-944A-FB03B5B20B1D}" sibTransId="{DF5FB46B-1301-4480-AE9E-EB761108FAC3}"/>
    <dgm:cxn modelId="{CD65FB50-5740-4511-A444-33C7A442E273}" type="presOf" srcId="{0B853837-C89B-4A24-A21E-41A6092D5CD5}" destId="{2D8FE670-88FC-4542-B316-C1764F2E23F2}" srcOrd="0" destOrd="0" presId="urn:microsoft.com/office/officeart/2005/8/layout/hList1"/>
    <dgm:cxn modelId="{1838A072-71EC-488A-BF4F-6236760EB80C}" srcId="{0B853837-C89B-4A24-A21E-41A6092D5CD5}" destId="{74D13D72-28C6-4AF9-A586-327D58D968A1}" srcOrd="0" destOrd="0" parTransId="{2E007579-90BD-4E92-B231-D1130621E183}" sibTransId="{712011E0-96C2-48E9-B512-37BEC6340F08}"/>
    <dgm:cxn modelId="{66530273-B0B7-4AF5-BCF2-9F27B6BF6E50}" srcId="{04C9EC43-DD3D-4810-B27B-0D761A15A0B1}" destId="{9A357A38-0C79-4068-83CC-3D172DC87079}" srcOrd="1" destOrd="0" parTransId="{BF64168E-36DE-47A4-B058-089BEC54833B}" sibTransId="{191F9582-584B-416B-B8B1-F461EDF533E4}"/>
    <dgm:cxn modelId="{C8F31155-299E-4438-A228-FC73D3B48D64}" type="presOf" srcId="{9A357A38-0C79-4068-83CC-3D172DC87079}" destId="{3264C3FA-02AC-4D0B-9E2F-544935ECC466}" srcOrd="0" destOrd="1" presId="urn:microsoft.com/office/officeart/2005/8/layout/hList1"/>
    <dgm:cxn modelId="{0E3C8C7E-56CC-4D84-B97B-C2E9AC40E02D}" type="presOf" srcId="{25CB0E33-CF0E-4DC4-A220-0A292A8BCC29}" destId="{B240F5AB-3A1D-4FE8-B71D-34D5A66E4751}" srcOrd="0" destOrd="1" presId="urn:microsoft.com/office/officeart/2005/8/layout/hList1"/>
    <dgm:cxn modelId="{C158F680-043F-4653-8360-C329FA04F51D}" srcId="{0B853837-C89B-4A24-A21E-41A6092D5CD5}" destId="{D867C1DA-5D93-4BFE-8C72-5B1E8A02CD27}" srcOrd="1" destOrd="0" parTransId="{CF695A6D-FFDE-4301-AFF3-5FB7EC0EA0AC}" sibTransId="{0D440480-5656-448C-99FE-3743AF751960}"/>
    <dgm:cxn modelId="{84939582-B1A1-4953-BF05-CA0EE978F6A1}" srcId="{04C9EC43-DD3D-4810-B27B-0D761A15A0B1}" destId="{74DB49DF-0408-444D-A130-2A3E24E814C1}" srcOrd="2" destOrd="0" parTransId="{1B41E2F3-AF6F-4781-B62F-1E975B81925E}" sibTransId="{D0E4220C-BC5F-4FB6-87DD-9B73200353A7}"/>
    <dgm:cxn modelId="{75A29F8A-804B-4A7E-A04F-F45D275ECA14}" type="presOf" srcId="{74DB49DF-0408-444D-A130-2A3E24E814C1}" destId="{3264C3FA-02AC-4D0B-9E2F-544935ECC466}" srcOrd="0" destOrd="2" presId="urn:microsoft.com/office/officeart/2005/8/layout/hList1"/>
    <dgm:cxn modelId="{5A4D949E-2D1D-4962-9DDE-A4E139EC41ED}" type="presOf" srcId="{04C9EC43-DD3D-4810-B27B-0D761A15A0B1}" destId="{5E4A9050-FD87-4CE5-A403-11CD798597BF}" srcOrd="0" destOrd="0" presId="urn:microsoft.com/office/officeart/2005/8/layout/hList1"/>
    <dgm:cxn modelId="{F8A8CDA5-6C61-42F6-A6B4-627B11D67433}" type="presOf" srcId="{A59AFE54-F3F6-43C7-B29E-9868719D56B0}" destId="{B0AA0597-D6C0-4A29-BA80-FEDF465F432A}" srcOrd="0" destOrd="2" presId="urn:microsoft.com/office/officeart/2005/8/layout/hList1"/>
    <dgm:cxn modelId="{53ECB8C8-0EA4-4433-9BB7-B349F0045053}" type="presOf" srcId="{2A8AA109-955D-407B-83FF-ECF960455D6C}" destId="{3264C3FA-02AC-4D0B-9E2F-544935ECC466}" srcOrd="0" destOrd="0" presId="urn:microsoft.com/office/officeart/2005/8/layout/hList1"/>
    <dgm:cxn modelId="{5A13BAD7-C613-4465-99E5-25166772BBD3}" srcId="{F7500A33-0E65-4762-B2FE-6B7AC0670296}" destId="{4C24F93D-4CF3-4319-B225-772036BF157B}" srcOrd="0" destOrd="0" parTransId="{B9DDBFF9-C96C-413C-8CE7-07830AC9304B}" sibTransId="{502356F5-6ABB-4BAB-86F8-BD0D6483AAD2}"/>
    <dgm:cxn modelId="{5CD0BFDA-8377-41EA-8D4D-A6852B45690A}" type="presOf" srcId="{760D1F82-A9FA-4FC4-B73D-D53C07FDC1D2}" destId="{B240F5AB-3A1D-4FE8-B71D-34D5A66E4751}" srcOrd="0" destOrd="2" presId="urn:microsoft.com/office/officeart/2005/8/layout/hList1"/>
    <dgm:cxn modelId="{865375DF-7636-46CB-8426-7A11B4A71FEC}" srcId="{0B853837-C89B-4A24-A21E-41A6092D5CD5}" destId="{A59AFE54-F3F6-43C7-B29E-9868719D56B0}" srcOrd="2" destOrd="0" parTransId="{F031D2A1-FC59-418E-BAEF-7A094C1ECBC9}" sibTransId="{50DC191C-3A94-40A9-9F1D-88AF7E243289}"/>
    <dgm:cxn modelId="{88C883E2-F8F6-447A-BD69-F7F1B663D741}" type="presOf" srcId="{0D4FBFCF-5EB1-4CC3-8EA2-2879A11B9638}" destId="{B240F5AB-3A1D-4FE8-B71D-34D5A66E4751}" srcOrd="0" destOrd="0" presId="urn:microsoft.com/office/officeart/2005/8/layout/hList1"/>
    <dgm:cxn modelId="{B980B7FB-94B8-47EF-BD9D-012CE3A75933}" srcId="{4C24F93D-4CF3-4319-B225-772036BF157B}" destId="{0D4FBFCF-5EB1-4CC3-8EA2-2879A11B9638}" srcOrd="0" destOrd="0" parTransId="{379B77A5-D97F-45AD-B372-927A486041A8}" sibTransId="{85949110-EBDB-4E15-95C6-73C7333A8FB0}"/>
    <dgm:cxn modelId="{49B818FF-D5A9-4C3B-B72C-45B9B7C7B97E}" srcId="{F7500A33-0E65-4762-B2FE-6B7AC0670296}" destId="{04C9EC43-DD3D-4810-B27B-0D761A15A0B1}" srcOrd="1" destOrd="0" parTransId="{5D4B472E-292C-4738-A1EF-668383228C98}" sibTransId="{9E693292-BC82-4311-A826-681E6EF534A8}"/>
    <dgm:cxn modelId="{6A06D883-B0F6-4BCE-A7D2-6AF3FFA1BC70}" type="presParOf" srcId="{BD1C3C44-79ED-40CE-B54A-A5BAF5932029}" destId="{FCE11724-D2DB-4E24-9855-2115F3C58BA8}" srcOrd="0" destOrd="0" presId="urn:microsoft.com/office/officeart/2005/8/layout/hList1"/>
    <dgm:cxn modelId="{EC580BA9-E321-4DD3-BB68-D818C442423E}" type="presParOf" srcId="{FCE11724-D2DB-4E24-9855-2115F3C58BA8}" destId="{6280B429-3209-4030-A047-257D7F6E48F8}" srcOrd="0" destOrd="0" presId="urn:microsoft.com/office/officeart/2005/8/layout/hList1"/>
    <dgm:cxn modelId="{9B46AD96-3C1B-425A-8099-CB5187672E26}" type="presParOf" srcId="{FCE11724-D2DB-4E24-9855-2115F3C58BA8}" destId="{B240F5AB-3A1D-4FE8-B71D-34D5A66E4751}" srcOrd="1" destOrd="0" presId="urn:microsoft.com/office/officeart/2005/8/layout/hList1"/>
    <dgm:cxn modelId="{50DE3EF8-9651-49E1-BD7E-F5B3471AD238}" type="presParOf" srcId="{BD1C3C44-79ED-40CE-B54A-A5BAF5932029}" destId="{910B094E-AA47-414A-B3CE-A5999A66C751}" srcOrd="1" destOrd="0" presId="urn:microsoft.com/office/officeart/2005/8/layout/hList1"/>
    <dgm:cxn modelId="{18DADB36-6896-4ADA-8CC3-D215BB2A6B3B}" type="presParOf" srcId="{BD1C3C44-79ED-40CE-B54A-A5BAF5932029}" destId="{A01A76BE-F5FD-432E-B1ED-1434D198F05A}" srcOrd="2" destOrd="0" presId="urn:microsoft.com/office/officeart/2005/8/layout/hList1"/>
    <dgm:cxn modelId="{F75C001A-3980-43BB-BB1B-B49DC42751D1}" type="presParOf" srcId="{A01A76BE-F5FD-432E-B1ED-1434D198F05A}" destId="{5E4A9050-FD87-4CE5-A403-11CD798597BF}" srcOrd="0" destOrd="0" presId="urn:microsoft.com/office/officeart/2005/8/layout/hList1"/>
    <dgm:cxn modelId="{7F0E22E9-EC1D-4F18-A35D-3E0AFB1966B1}" type="presParOf" srcId="{A01A76BE-F5FD-432E-B1ED-1434D198F05A}" destId="{3264C3FA-02AC-4D0B-9E2F-544935ECC466}" srcOrd="1" destOrd="0" presId="urn:microsoft.com/office/officeart/2005/8/layout/hList1"/>
    <dgm:cxn modelId="{084F61CC-F2DE-4B96-A8CA-7EEA5A2FE7BD}" type="presParOf" srcId="{BD1C3C44-79ED-40CE-B54A-A5BAF5932029}" destId="{7CC4316A-615F-48AD-91ED-E00FF1013CDF}" srcOrd="3" destOrd="0" presId="urn:microsoft.com/office/officeart/2005/8/layout/hList1"/>
    <dgm:cxn modelId="{C0D29ADA-E710-4CA3-8859-088C9E070641}" type="presParOf" srcId="{BD1C3C44-79ED-40CE-B54A-A5BAF5932029}" destId="{73940C46-9E97-4AB7-B8F0-C581A2316196}" srcOrd="4" destOrd="0" presId="urn:microsoft.com/office/officeart/2005/8/layout/hList1"/>
    <dgm:cxn modelId="{FC13A41A-8578-4DF0-BC51-DD690C1C3BB1}" type="presParOf" srcId="{73940C46-9E97-4AB7-B8F0-C581A2316196}" destId="{2D8FE670-88FC-4542-B316-C1764F2E23F2}" srcOrd="0" destOrd="0" presId="urn:microsoft.com/office/officeart/2005/8/layout/hList1"/>
    <dgm:cxn modelId="{9D9CF724-D434-48A7-8A50-A7CF4C47DFD5}" type="presParOf" srcId="{73940C46-9E97-4AB7-B8F0-C581A2316196}" destId="{B0AA0597-D6C0-4A29-BA80-FEDF465F43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500A33-0E65-4762-B2FE-6B7AC067029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C24F93D-4CF3-4319-B225-772036BF157B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dirty="0"/>
            <a:t>Подсчет объектов</a:t>
          </a:r>
        </a:p>
      </dgm:t>
    </dgm:pt>
    <dgm:pt modelId="{B9DDBFF9-C96C-413C-8CE7-07830AC9304B}" type="parTrans" cxnId="{5A13BAD7-C613-4465-99E5-25166772BBD3}">
      <dgm:prSet/>
      <dgm:spPr/>
      <dgm:t>
        <a:bodyPr/>
        <a:lstStyle/>
        <a:p>
          <a:endParaRPr lang="ru-RU"/>
        </a:p>
      </dgm:t>
    </dgm:pt>
    <dgm:pt modelId="{502356F5-6ABB-4BAB-86F8-BD0D6483AAD2}" type="sibTrans" cxnId="{5A13BAD7-C613-4465-99E5-25166772BBD3}">
      <dgm:prSet/>
      <dgm:spPr/>
      <dgm:t>
        <a:bodyPr/>
        <a:lstStyle/>
        <a:p>
          <a:endParaRPr lang="ru-RU"/>
        </a:p>
      </dgm:t>
    </dgm:pt>
    <dgm:pt modelId="{0D4FBFCF-5EB1-4CC3-8EA2-2879A11B9638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Уникальные объекты</a:t>
          </a:r>
        </a:p>
      </dgm:t>
    </dgm:pt>
    <dgm:pt modelId="{379B77A5-D97F-45AD-B372-927A486041A8}" type="parTrans" cxnId="{B980B7FB-94B8-47EF-BD9D-012CE3A75933}">
      <dgm:prSet/>
      <dgm:spPr/>
      <dgm:t>
        <a:bodyPr/>
        <a:lstStyle/>
        <a:p>
          <a:endParaRPr lang="ru-RU"/>
        </a:p>
      </dgm:t>
    </dgm:pt>
    <dgm:pt modelId="{85949110-EBDB-4E15-95C6-73C7333A8FB0}" type="sibTrans" cxnId="{B980B7FB-94B8-47EF-BD9D-012CE3A75933}">
      <dgm:prSet/>
      <dgm:spPr/>
      <dgm:t>
        <a:bodyPr/>
        <a:lstStyle/>
        <a:p>
          <a:endParaRPr lang="ru-RU"/>
        </a:p>
      </dgm:t>
    </dgm:pt>
    <dgm:pt modelId="{554FF1F7-85AC-405E-AF4C-D627A25B72A2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Подсчёт параметров</a:t>
          </a:r>
        </a:p>
      </dgm:t>
    </dgm:pt>
    <dgm:pt modelId="{907A9CC8-3D81-4BC4-A75B-94A073600324}" type="parTrans" cxnId="{D2C1D0C3-C7C9-4F47-88B3-FD278479D235}">
      <dgm:prSet/>
      <dgm:spPr/>
      <dgm:t>
        <a:bodyPr/>
        <a:lstStyle/>
        <a:p>
          <a:endParaRPr lang="ru-RU"/>
        </a:p>
      </dgm:t>
    </dgm:pt>
    <dgm:pt modelId="{5C955A12-FC7E-4356-9F10-17EFABF8829C}" type="sibTrans" cxnId="{D2C1D0C3-C7C9-4F47-88B3-FD278479D235}">
      <dgm:prSet/>
      <dgm:spPr/>
      <dgm:t>
        <a:bodyPr/>
        <a:lstStyle/>
        <a:p>
          <a:endParaRPr lang="ru-RU"/>
        </a:p>
      </dgm:t>
    </dgm:pt>
    <dgm:pt modelId="{04C9EC43-DD3D-4810-B27B-0D761A15A0B1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dirty="0"/>
            <a:t>Определение</a:t>
          </a:r>
          <a:r>
            <a:rPr lang="ru-RU" sz="2300" baseline="0" dirty="0"/>
            <a:t> пересечения центра</a:t>
          </a:r>
          <a:endParaRPr lang="ru-RU" sz="2300" dirty="0"/>
        </a:p>
      </dgm:t>
    </dgm:pt>
    <dgm:pt modelId="{5D4B472E-292C-4738-A1EF-668383228C98}" type="parTrans" cxnId="{49B818FF-D5A9-4C3B-B72C-45B9B7C7B97E}">
      <dgm:prSet/>
      <dgm:spPr/>
      <dgm:t>
        <a:bodyPr/>
        <a:lstStyle/>
        <a:p>
          <a:endParaRPr lang="ru-RU"/>
        </a:p>
      </dgm:t>
    </dgm:pt>
    <dgm:pt modelId="{9E693292-BC82-4311-A826-681E6EF534A8}" type="sibTrans" cxnId="{49B818FF-D5A9-4C3B-B72C-45B9B7C7B97E}">
      <dgm:prSet/>
      <dgm:spPr/>
      <dgm:t>
        <a:bodyPr/>
        <a:lstStyle/>
        <a:p>
          <a:endParaRPr lang="ru-RU"/>
        </a:p>
      </dgm:t>
    </dgm:pt>
    <dgm:pt modelId="{2A8AA109-955D-407B-83FF-ECF960455D6C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Слева направо</a:t>
          </a:r>
        </a:p>
      </dgm:t>
    </dgm:pt>
    <dgm:pt modelId="{1FA87094-2A5E-41C7-BA04-F375EA9BA576}" type="parTrans" cxnId="{0EF26C0A-A381-4EEA-B0E2-D886FEFC6C54}">
      <dgm:prSet/>
      <dgm:spPr/>
      <dgm:t>
        <a:bodyPr/>
        <a:lstStyle/>
        <a:p>
          <a:endParaRPr lang="ru-RU"/>
        </a:p>
      </dgm:t>
    </dgm:pt>
    <dgm:pt modelId="{63C3B9B1-1578-4882-9DDC-DB70C4167F0D}" type="sibTrans" cxnId="{0EF26C0A-A381-4EEA-B0E2-D886FEFC6C54}">
      <dgm:prSet/>
      <dgm:spPr/>
      <dgm:t>
        <a:bodyPr/>
        <a:lstStyle/>
        <a:p>
          <a:endParaRPr lang="ru-RU"/>
        </a:p>
      </dgm:t>
    </dgm:pt>
    <dgm:pt modelId="{9A357A38-0C79-4068-83CC-3D172DC87079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В левой и в правой </a:t>
          </a:r>
        </a:p>
      </dgm:t>
    </dgm:pt>
    <dgm:pt modelId="{BF64168E-36DE-47A4-B058-089BEC54833B}" type="parTrans" cxnId="{66530273-B0B7-4AF5-BCF2-9F27B6BF6E50}">
      <dgm:prSet/>
      <dgm:spPr/>
      <dgm:t>
        <a:bodyPr/>
        <a:lstStyle/>
        <a:p>
          <a:endParaRPr lang="ru-RU"/>
        </a:p>
      </dgm:t>
    </dgm:pt>
    <dgm:pt modelId="{191F9582-584B-416B-B8B1-F461EDF533E4}" type="sibTrans" cxnId="{66530273-B0B7-4AF5-BCF2-9F27B6BF6E50}">
      <dgm:prSet/>
      <dgm:spPr/>
      <dgm:t>
        <a:bodyPr/>
        <a:lstStyle/>
        <a:p>
          <a:endParaRPr lang="ru-RU"/>
        </a:p>
      </dgm:t>
    </dgm:pt>
    <dgm:pt modelId="{0B853837-C89B-4A24-A21E-41A6092D5CD5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ru-RU" sz="2300" dirty="0"/>
            <a:t>Вывод</a:t>
          </a:r>
        </a:p>
      </dgm:t>
    </dgm:pt>
    <dgm:pt modelId="{019601E3-4B4F-4885-944A-FB03B5B20B1D}" type="parTrans" cxnId="{035CBE68-6FCD-4380-99EC-B5E3450CC384}">
      <dgm:prSet/>
      <dgm:spPr/>
      <dgm:t>
        <a:bodyPr/>
        <a:lstStyle/>
        <a:p>
          <a:endParaRPr lang="ru-RU"/>
        </a:p>
      </dgm:t>
    </dgm:pt>
    <dgm:pt modelId="{DF5FB46B-1301-4480-AE9E-EB761108FAC3}" type="sibTrans" cxnId="{035CBE68-6FCD-4380-99EC-B5E3450CC384}">
      <dgm:prSet/>
      <dgm:spPr/>
      <dgm:t>
        <a:bodyPr/>
        <a:lstStyle/>
        <a:p>
          <a:endParaRPr lang="ru-RU"/>
        </a:p>
      </dgm:t>
    </dgm:pt>
    <dgm:pt modelId="{74D13D72-28C6-4AF9-A586-327D58D968A1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Нанесение 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2E007579-90BD-4E92-B231-D1130621E183}" type="parTrans" cxnId="{1838A072-71EC-488A-BF4F-6236760EB80C}">
      <dgm:prSet/>
      <dgm:spPr/>
      <dgm:t>
        <a:bodyPr/>
        <a:lstStyle/>
        <a:p>
          <a:endParaRPr lang="ru-RU"/>
        </a:p>
      </dgm:t>
    </dgm:pt>
    <dgm:pt modelId="{712011E0-96C2-48E9-B512-37BEC6340F08}" type="sibTrans" cxnId="{1838A072-71EC-488A-BF4F-6236760EB80C}">
      <dgm:prSet/>
      <dgm:spPr/>
      <dgm:t>
        <a:bodyPr/>
        <a:lstStyle/>
        <a:p>
          <a:endParaRPr lang="ru-RU"/>
        </a:p>
      </dgm:t>
    </dgm:pt>
    <dgm:pt modelId="{D867C1DA-5D93-4BFE-8C72-5B1E8A02CD27}">
      <dgm:prSet phldrT="[Текст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Преобразование</a:t>
          </a:r>
        </a:p>
      </dgm:t>
    </dgm:pt>
    <dgm:pt modelId="{CF695A6D-FFDE-4301-AFF3-5FB7EC0EA0AC}" type="parTrans" cxnId="{C158F680-043F-4653-8360-C329FA04F51D}">
      <dgm:prSet/>
      <dgm:spPr/>
      <dgm:t>
        <a:bodyPr/>
        <a:lstStyle/>
        <a:p>
          <a:endParaRPr lang="ru-RU"/>
        </a:p>
      </dgm:t>
    </dgm:pt>
    <dgm:pt modelId="{0D440480-5656-448C-99FE-3743AF751960}" type="sibTrans" cxnId="{C158F680-043F-4653-8360-C329FA04F51D}">
      <dgm:prSet/>
      <dgm:spPr/>
      <dgm:t>
        <a:bodyPr/>
        <a:lstStyle/>
        <a:p>
          <a:endParaRPr lang="ru-RU"/>
        </a:p>
      </dgm:t>
    </dgm:pt>
    <dgm:pt modelId="{BD1C3C44-79ED-40CE-B54A-A5BAF5932029}" type="pres">
      <dgm:prSet presAssocID="{F7500A33-0E65-4762-B2FE-6B7AC0670296}" presName="Name0" presStyleCnt="0">
        <dgm:presLayoutVars>
          <dgm:dir/>
          <dgm:animLvl val="lvl"/>
          <dgm:resizeHandles val="exact"/>
        </dgm:presLayoutVars>
      </dgm:prSet>
      <dgm:spPr/>
    </dgm:pt>
    <dgm:pt modelId="{FCE11724-D2DB-4E24-9855-2115F3C58BA8}" type="pres">
      <dgm:prSet presAssocID="{4C24F93D-4CF3-4319-B225-772036BF157B}" presName="composite" presStyleCnt="0"/>
      <dgm:spPr/>
    </dgm:pt>
    <dgm:pt modelId="{6280B429-3209-4030-A047-257D7F6E48F8}" type="pres">
      <dgm:prSet presAssocID="{4C24F93D-4CF3-4319-B225-772036BF15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240F5AB-3A1D-4FE8-B71D-34D5A66E4751}" type="pres">
      <dgm:prSet presAssocID="{4C24F93D-4CF3-4319-B225-772036BF157B}" presName="desTx" presStyleLbl="alignAccFollowNode1" presStyleIdx="0" presStyleCnt="3">
        <dgm:presLayoutVars>
          <dgm:bulletEnabled val="1"/>
        </dgm:presLayoutVars>
      </dgm:prSet>
      <dgm:spPr/>
    </dgm:pt>
    <dgm:pt modelId="{910B094E-AA47-414A-B3CE-A5999A66C751}" type="pres">
      <dgm:prSet presAssocID="{502356F5-6ABB-4BAB-86F8-BD0D6483AAD2}" presName="space" presStyleCnt="0"/>
      <dgm:spPr/>
    </dgm:pt>
    <dgm:pt modelId="{A01A76BE-F5FD-432E-B1ED-1434D198F05A}" type="pres">
      <dgm:prSet presAssocID="{04C9EC43-DD3D-4810-B27B-0D761A15A0B1}" presName="composite" presStyleCnt="0"/>
      <dgm:spPr/>
    </dgm:pt>
    <dgm:pt modelId="{5E4A9050-FD87-4CE5-A403-11CD798597BF}" type="pres">
      <dgm:prSet presAssocID="{04C9EC43-DD3D-4810-B27B-0D761A15A0B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264C3FA-02AC-4D0B-9E2F-544935ECC466}" type="pres">
      <dgm:prSet presAssocID="{04C9EC43-DD3D-4810-B27B-0D761A15A0B1}" presName="desTx" presStyleLbl="alignAccFollowNode1" presStyleIdx="1" presStyleCnt="3">
        <dgm:presLayoutVars>
          <dgm:bulletEnabled val="1"/>
        </dgm:presLayoutVars>
      </dgm:prSet>
      <dgm:spPr/>
    </dgm:pt>
    <dgm:pt modelId="{7CC4316A-615F-48AD-91ED-E00FF1013CDF}" type="pres">
      <dgm:prSet presAssocID="{9E693292-BC82-4311-A826-681E6EF534A8}" presName="space" presStyleCnt="0"/>
      <dgm:spPr/>
    </dgm:pt>
    <dgm:pt modelId="{73940C46-9E97-4AB7-B8F0-C581A2316196}" type="pres">
      <dgm:prSet presAssocID="{0B853837-C89B-4A24-A21E-41A6092D5CD5}" presName="composite" presStyleCnt="0"/>
      <dgm:spPr/>
    </dgm:pt>
    <dgm:pt modelId="{2D8FE670-88FC-4542-B316-C1764F2E23F2}" type="pres">
      <dgm:prSet presAssocID="{0B853837-C89B-4A24-A21E-41A6092D5C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AA0597-D6C0-4A29-BA80-FEDF465F432A}" type="pres">
      <dgm:prSet presAssocID="{0B853837-C89B-4A24-A21E-41A6092D5CD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F26C0A-A381-4EEA-B0E2-D886FEFC6C54}" srcId="{04C9EC43-DD3D-4810-B27B-0D761A15A0B1}" destId="{2A8AA109-955D-407B-83FF-ECF960455D6C}" srcOrd="0" destOrd="0" parTransId="{1FA87094-2A5E-41C7-BA04-F375EA9BA576}" sibTransId="{63C3B9B1-1578-4882-9DDC-DB70C4167F0D}"/>
    <dgm:cxn modelId="{85B14B1D-F9ED-40D8-92EA-D43A99718CB3}" type="presOf" srcId="{F7500A33-0E65-4762-B2FE-6B7AC0670296}" destId="{BD1C3C44-79ED-40CE-B54A-A5BAF5932029}" srcOrd="0" destOrd="0" presId="urn:microsoft.com/office/officeart/2005/8/layout/hList1"/>
    <dgm:cxn modelId="{2DFB755B-06D3-4984-A627-E44A572AF0D2}" type="presOf" srcId="{D867C1DA-5D93-4BFE-8C72-5B1E8A02CD27}" destId="{B0AA0597-D6C0-4A29-BA80-FEDF465F432A}" srcOrd="0" destOrd="1" presId="urn:microsoft.com/office/officeart/2005/8/layout/hList1"/>
    <dgm:cxn modelId="{8FB1CA5D-C767-4DC9-9F74-13172CA29F80}" type="presOf" srcId="{4C24F93D-4CF3-4319-B225-772036BF157B}" destId="{6280B429-3209-4030-A047-257D7F6E48F8}" srcOrd="0" destOrd="0" presId="urn:microsoft.com/office/officeart/2005/8/layout/hList1"/>
    <dgm:cxn modelId="{5ED87146-41D5-4E6D-9B70-3DAE55C11CA3}" type="presOf" srcId="{74D13D72-28C6-4AF9-A586-327D58D968A1}" destId="{B0AA0597-D6C0-4A29-BA80-FEDF465F432A}" srcOrd="0" destOrd="0" presId="urn:microsoft.com/office/officeart/2005/8/layout/hList1"/>
    <dgm:cxn modelId="{035CBE68-6FCD-4380-99EC-B5E3450CC384}" srcId="{F7500A33-0E65-4762-B2FE-6B7AC0670296}" destId="{0B853837-C89B-4A24-A21E-41A6092D5CD5}" srcOrd="2" destOrd="0" parTransId="{019601E3-4B4F-4885-944A-FB03B5B20B1D}" sibTransId="{DF5FB46B-1301-4480-AE9E-EB761108FAC3}"/>
    <dgm:cxn modelId="{CD65FB50-5740-4511-A444-33C7A442E273}" type="presOf" srcId="{0B853837-C89B-4A24-A21E-41A6092D5CD5}" destId="{2D8FE670-88FC-4542-B316-C1764F2E23F2}" srcOrd="0" destOrd="0" presId="urn:microsoft.com/office/officeart/2005/8/layout/hList1"/>
    <dgm:cxn modelId="{1838A072-71EC-488A-BF4F-6236760EB80C}" srcId="{0B853837-C89B-4A24-A21E-41A6092D5CD5}" destId="{74D13D72-28C6-4AF9-A586-327D58D968A1}" srcOrd="0" destOrd="0" parTransId="{2E007579-90BD-4E92-B231-D1130621E183}" sibTransId="{712011E0-96C2-48E9-B512-37BEC6340F08}"/>
    <dgm:cxn modelId="{66530273-B0B7-4AF5-BCF2-9F27B6BF6E50}" srcId="{04C9EC43-DD3D-4810-B27B-0D761A15A0B1}" destId="{9A357A38-0C79-4068-83CC-3D172DC87079}" srcOrd="1" destOrd="0" parTransId="{BF64168E-36DE-47A4-B058-089BEC54833B}" sibTransId="{191F9582-584B-416B-B8B1-F461EDF533E4}"/>
    <dgm:cxn modelId="{C8F31155-299E-4438-A228-FC73D3B48D64}" type="presOf" srcId="{9A357A38-0C79-4068-83CC-3D172DC87079}" destId="{3264C3FA-02AC-4D0B-9E2F-544935ECC466}" srcOrd="0" destOrd="1" presId="urn:microsoft.com/office/officeart/2005/8/layout/hList1"/>
    <dgm:cxn modelId="{C158F680-043F-4653-8360-C329FA04F51D}" srcId="{0B853837-C89B-4A24-A21E-41A6092D5CD5}" destId="{D867C1DA-5D93-4BFE-8C72-5B1E8A02CD27}" srcOrd="1" destOrd="0" parTransId="{CF695A6D-FFDE-4301-AFF3-5FB7EC0EA0AC}" sibTransId="{0D440480-5656-448C-99FE-3743AF751960}"/>
    <dgm:cxn modelId="{803E269C-ABF0-4CDC-9E48-9F2891887BC1}" type="presOf" srcId="{554FF1F7-85AC-405E-AF4C-D627A25B72A2}" destId="{B240F5AB-3A1D-4FE8-B71D-34D5A66E4751}" srcOrd="0" destOrd="1" presId="urn:microsoft.com/office/officeart/2005/8/layout/hList1"/>
    <dgm:cxn modelId="{5A4D949E-2D1D-4962-9DDE-A4E139EC41ED}" type="presOf" srcId="{04C9EC43-DD3D-4810-B27B-0D761A15A0B1}" destId="{5E4A9050-FD87-4CE5-A403-11CD798597BF}" srcOrd="0" destOrd="0" presId="urn:microsoft.com/office/officeart/2005/8/layout/hList1"/>
    <dgm:cxn modelId="{D2C1D0C3-C7C9-4F47-88B3-FD278479D235}" srcId="{4C24F93D-4CF3-4319-B225-772036BF157B}" destId="{554FF1F7-85AC-405E-AF4C-D627A25B72A2}" srcOrd="1" destOrd="0" parTransId="{907A9CC8-3D81-4BC4-A75B-94A073600324}" sibTransId="{5C955A12-FC7E-4356-9F10-17EFABF8829C}"/>
    <dgm:cxn modelId="{53ECB8C8-0EA4-4433-9BB7-B349F0045053}" type="presOf" srcId="{2A8AA109-955D-407B-83FF-ECF960455D6C}" destId="{3264C3FA-02AC-4D0B-9E2F-544935ECC466}" srcOrd="0" destOrd="0" presId="urn:microsoft.com/office/officeart/2005/8/layout/hList1"/>
    <dgm:cxn modelId="{5A13BAD7-C613-4465-99E5-25166772BBD3}" srcId="{F7500A33-0E65-4762-B2FE-6B7AC0670296}" destId="{4C24F93D-4CF3-4319-B225-772036BF157B}" srcOrd="0" destOrd="0" parTransId="{B9DDBFF9-C96C-413C-8CE7-07830AC9304B}" sibTransId="{502356F5-6ABB-4BAB-86F8-BD0D6483AAD2}"/>
    <dgm:cxn modelId="{88C883E2-F8F6-447A-BD69-F7F1B663D741}" type="presOf" srcId="{0D4FBFCF-5EB1-4CC3-8EA2-2879A11B9638}" destId="{B240F5AB-3A1D-4FE8-B71D-34D5A66E4751}" srcOrd="0" destOrd="0" presId="urn:microsoft.com/office/officeart/2005/8/layout/hList1"/>
    <dgm:cxn modelId="{B980B7FB-94B8-47EF-BD9D-012CE3A75933}" srcId="{4C24F93D-4CF3-4319-B225-772036BF157B}" destId="{0D4FBFCF-5EB1-4CC3-8EA2-2879A11B9638}" srcOrd="0" destOrd="0" parTransId="{379B77A5-D97F-45AD-B372-927A486041A8}" sibTransId="{85949110-EBDB-4E15-95C6-73C7333A8FB0}"/>
    <dgm:cxn modelId="{49B818FF-D5A9-4C3B-B72C-45B9B7C7B97E}" srcId="{F7500A33-0E65-4762-B2FE-6B7AC0670296}" destId="{04C9EC43-DD3D-4810-B27B-0D761A15A0B1}" srcOrd="1" destOrd="0" parTransId="{5D4B472E-292C-4738-A1EF-668383228C98}" sibTransId="{9E693292-BC82-4311-A826-681E6EF534A8}"/>
    <dgm:cxn modelId="{6A06D883-B0F6-4BCE-A7D2-6AF3FFA1BC70}" type="presParOf" srcId="{BD1C3C44-79ED-40CE-B54A-A5BAF5932029}" destId="{FCE11724-D2DB-4E24-9855-2115F3C58BA8}" srcOrd="0" destOrd="0" presId="urn:microsoft.com/office/officeart/2005/8/layout/hList1"/>
    <dgm:cxn modelId="{EC580BA9-E321-4DD3-BB68-D818C442423E}" type="presParOf" srcId="{FCE11724-D2DB-4E24-9855-2115F3C58BA8}" destId="{6280B429-3209-4030-A047-257D7F6E48F8}" srcOrd="0" destOrd="0" presId="urn:microsoft.com/office/officeart/2005/8/layout/hList1"/>
    <dgm:cxn modelId="{9B46AD96-3C1B-425A-8099-CB5187672E26}" type="presParOf" srcId="{FCE11724-D2DB-4E24-9855-2115F3C58BA8}" destId="{B240F5AB-3A1D-4FE8-B71D-34D5A66E4751}" srcOrd="1" destOrd="0" presId="urn:microsoft.com/office/officeart/2005/8/layout/hList1"/>
    <dgm:cxn modelId="{50DE3EF8-9651-49E1-BD7E-F5B3471AD238}" type="presParOf" srcId="{BD1C3C44-79ED-40CE-B54A-A5BAF5932029}" destId="{910B094E-AA47-414A-B3CE-A5999A66C751}" srcOrd="1" destOrd="0" presId="urn:microsoft.com/office/officeart/2005/8/layout/hList1"/>
    <dgm:cxn modelId="{18DADB36-6896-4ADA-8CC3-D215BB2A6B3B}" type="presParOf" srcId="{BD1C3C44-79ED-40CE-B54A-A5BAF5932029}" destId="{A01A76BE-F5FD-432E-B1ED-1434D198F05A}" srcOrd="2" destOrd="0" presId="urn:microsoft.com/office/officeart/2005/8/layout/hList1"/>
    <dgm:cxn modelId="{F75C001A-3980-43BB-BB1B-B49DC42751D1}" type="presParOf" srcId="{A01A76BE-F5FD-432E-B1ED-1434D198F05A}" destId="{5E4A9050-FD87-4CE5-A403-11CD798597BF}" srcOrd="0" destOrd="0" presId="urn:microsoft.com/office/officeart/2005/8/layout/hList1"/>
    <dgm:cxn modelId="{7F0E22E9-EC1D-4F18-A35D-3E0AFB1966B1}" type="presParOf" srcId="{A01A76BE-F5FD-432E-B1ED-1434D198F05A}" destId="{3264C3FA-02AC-4D0B-9E2F-544935ECC466}" srcOrd="1" destOrd="0" presId="urn:microsoft.com/office/officeart/2005/8/layout/hList1"/>
    <dgm:cxn modelId="{084F61CC-F2DE-4B96-A8CA-7EEA5A2FE7BD}" type="presParOf" srcId="{BD1C3C44-79ED-40CE-B54A-A5BAF5932029}" destId="{7CC4316A-615F-48AD-91ED-E00FF1013CDF}" srcOrd="3" destOrd="0" presId="urn:microsoft.com/office/officeart/2005/8/layout/hList1"/>
    <dgm:cxn modelId="{C0D29ADA-E710-4CA3-8859-088C9E070641}" type="presParOf" srcId="{BD1C3C44-79ED-40CE-B54A-A5BAF5932029}" destId="{73940C46-9E97-4AB7-B8F0-C581A2316196}" srcOrd="4" destOrd="0" presId="urn:microsoft.com/office/officeart/2005/8/layout/hList1"/>
    <dgm:cxn modelId="{FC13A41A-8578-4DF0-BC51-DD690C1C3BB1}" type="presParOf" srcId="{73940C46-9E97-4AB7-B8F0-C581A2316196}" destId="{2D8FE670-88FC-4542-B316-C1764F2E23F2}" srcOrd="0" destOrd="0" presId="urn:microsoft.com/office/officeart/2005/8/layout/hList1"/>
    <dgm:cxn modelId="{9D9CF724-D434-48A7-8A50-A7CF4C47DFD5}" type="presParOf" srcId="{73940C46-9E97-4AB7-B8F0-C581A2316196}" destId="{B0AA0597-D6C0-4A29-BA80-FEDF465F43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84E08-A5D9-4DCF-9227-31947C814400}">
      <dsp:nvSpPr>
        <dsp:cNvPr id="0" name=""/>
        <dsp:cNvSpPr/>
      </dsp:nvSpPr>
      <dsp:spPr>
        <a:xfrm>
          <a:off x="721475" y="582"/>
          <a:ext cx="2253386" cy="681151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Поиск</a:t>
          </a:r>
        </a:p>
      </dsp:txBody>
      <dsp:txXfrm>
        <a:off x="741425" y="20532"/>
        <a:ext cx="2213486" cy="641251"/>
      </dsp:txXfrm>
    </dsp:sp>
    <dsp:sp modelId="{4048E190-6010-455F-AAB7-93D8D9749205}">
      <dsp:nvSpPr>
        <dsp:cNvPr id="0" name=""/>
        <dsp:cNvSpPr/>
      </dsp:nvSpPr>
      <dsp:spPr>
        <a:xfrm rot="5400000">
          <a:off x="1720453" y="698762"/>
          <a:ext cx="255431" cy="306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 rot="-5400000">
        <a:off x="1756214" y="724306"/>
        <a:ext cx="183910" cy="178802"/>
      </dsp:txXfrm>
    </dsp:sp>
    <dsp:sp modelId="{3C8DBA75-9709-448E-8AFA-2C66AC39B35C}">
      <dsp:nvSpPr>
        <dsp:cNvPr id="0" name=""/>
        <dsp:cNvSpPr/>
      </dsp:nvSpPr>
      <dsp:spPr>
        <a:xfrm>
          <a:off x="721475" y="1022309"/>
          <a:ext cx="2253386" cy="681151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Предобработка</a:t>
          </a:r>
        </a:p>
      </dsp:txBody>
      <dsp:txXfrm>
        <a:off x="741425" y="1042259"/>
        <a:ext cx="2213486" cy="641251"/>
      </dsp:txXfrm>
    </dsp:sp>
    <dsp:sp modelId="{476EAE11-E4F6-4B6F-A2EC-E1773DA1E7FD}">
      <dsp:nvSpPr>
        <dsp:cNvPr id="0" name=""/>
        <dsp:cNvSpPr/>
      </dsp:nvSpPr>
      <dsp:spPr>
        <a:xfrm rot="5400000">
          <a:off x="1720453" y="1720489"/>
          <a:ext cx="255431" cy="306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 rot="-5400000">
        <a:off x="1756214" y="1746033"/>
        <a:ext cx="183910" cy="178802"/>
      </dsp:txXfrm>
    </dsp:sp>
    <dsp:sp modelId="{1EF3D81F-68EB-4535-BB9F-A650A26BA4C4}">
      <dsp:nvSpPr>
        <dsp:cNvPr id="0" name=""/>
        <dsp:cNvSpPr/>
      </dsp:nvSpPr>
      <dsp:spPr>
        <a:xfrm>
          <a:off x="721475" y="2044035"/>
          <a:ext cx="2253386" cy="681151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Унифицирование</a:t>
          </a:r>
        </a:p>
      </dsp:txBody>
      <dsp:txXfrm>
        <a:off x="741425" y="2063985"/>
        <a:ext cx="2213486" cy="641251"/>
      </dsp:txXfrm>
    </dsp:sp>
    <dsp:sp modelId="{AC2BDF80-A80A-48C4-B113-926EE131EBF1}">
      <dsp:nvSpPr>
        <dsp:cNvPr id="0" name=""/>
        <dsp:cNvSpPr/>
      </dsp:nvSpPr>
      <dsp:spPr>
        <a:xfrm rot="5400000">
          <a:off x="1720453" y="2742215"/>
          <a:ext cx="255431" cy="306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 rot="-5400000">
        <a:off x="1756214" y="2767759"/>
        <a:ext cx="183910" cy="178802"/>
      </dsp:txXfrm>
    </dsp:sp>
    <dsp:sp modelId="{377EC1FA-0032-473F-8504-BBEE299C9E5F}">
      <dsp:nvSpPr>
        <dsp:cNvPr id="0" name=""/>
        <dsp:cNvSpPr/>
      </dsp:nvSpPr>
      <dsp:spPr>
        <a:xfrm>
          <a:off x="721475" y="3065762"/>
          <a:ext cx="2253386" cy="681151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Постобработка</a:t>
          </a:r>
        </a:p>
      </dsp:txBody>
      <dsp:txXfrm>
        <a:off x="741425" y="3085712"/>
        <a:ext cx="2213486" cy="641251"/>
      </dsp:txXfrm>
    </dsp:sp>
    <dsp:sp modelId="{EE3463C0-CD88-478F-BD85-1BE4017F2DAE}">
      <dsp:nvSpPr>
        <dsp:cNvPr id="0" name=""/>
        <dsp:cNvSpPr/>
      </dsp:nvSpPr>
      <dsp:spPr>
        <a:xfrm rot="5400000">
          <a:off x="1720453" y="3763942"/>
          <a:ext cx="255431" cy="306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 rot="-5400000">
        <a:off x="1756214" y="3789486"/>
        <a:ext cx="183910" cy="178802"/>
      </dsp:txXfrm>
    </dsp:sp>
    <dsp:sp modelId="{B206E6D0-7532-47C5-9845-72DEAE685353}">
      <dsp:nvSpPr>
        <dsp:cNvPr id="0" name=""/>
        <dsp:cNvSpPr/>
      </dsp:nvSpPr>
      <dsp:spPr>
        <a:xfrm>
          <a:off x="721475" y="4087489"/>
          <a:ext cx="2253386" cy="681151"/>
        </a:xfrm>
        <a:prstGeom prst="roundRect">
          <a:avLst>
            <a:gd name="adj" fmla="val 10000"/>
          </a:avLst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Сборка</a:t>
          </a:r>
        </a:p>
      </dsp:txBody>
      <dsp:txXfrm>
        <a:off x="741425" y="4107439"/>
        <a:ext cx="2213486" cy="641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B414-D383-449C-8796-2FA1A7DF3522}">
      <dsp:nvSpPr>
        <dsp:cNvPr id="0" name=""/>
        <dsp:cNvSpPr/>
      </dsp:nvSpPr>
      <dsp:spPr>
        <a:xfrm>
          <a:off x="0" y="0"/>
          <a:ext cx="3201892" cy="875160"/>
        </a:xfrm>
        <a:prstGeom prst="round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/>
            <a:t>320х320</a:t>
          </a:r>
        </a:p>
      </dsp:txBody>
      <dsp:txXfrm>
        <a:off x="42722" y="42722"/>
        <a:ext cx="3116448" cy="789716"/>
      </dsp:txXfrm>
    </dsp:sp>
    <dsp:sp modelId="{65B63D72-8E81-4BA7-9481-7984595AFA7D}">
      <dsp:nvSpPr>
        <dsp:cNvPr id="0" name=""/>
        <dsp:cNvSpPr/>
      </dsp:nvSpPr>
      <dsp:spPr>
        <a:xfrm>
          <a:off x="0" y="973951"/>
          <a:ext cx="3201892" cy="875160"/>
        </a:xfrm>
        <a:prstGeom prst="round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YOLO</a:t>
          </a:r>
          <a:endParaRPr lang="ru-RU" sz="3400" kern="1200" dirty="0"/>
        </a:p>
      </dsp:txBody>
      <dsp:txXfrm>
        <a:off x="42722" y="1016673"/>
        <a:ext cx="3116448" cy="789716"/>
      </dsp:txXfrm>
    </dsp:sp>
    <dsp:sp modelId="{41607D6E-3208-412D-A8A8-0CA3641C454E}">
      <dsp:nvSpPr>
        <dsp:cNvPr id="0" name=""/>
        <dsp:cNvSpPr/>
      </dsp:nvSpPr>
      <dsp:spPr>
        <a:xfrm>
          <a:off x="0" y="1947031"/>
          <a:ext cx="3201892" cy="875160"/>
        </a:xfrm>
        <a:prstGeom prst="round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JPG</a:t>
          </a:r>
          <a:endParaRPr lang="ru-RU" sz="3400" kern="1200" dirty="0"/>
        </a:p>
      </dsp:txBody>
      <dsp:txXfrm>
        <a:off x="42722" y="1989753"/>
        <a:ext cx="3116448" cy="789716"/>
      </dsp:txXfrm>
    </dsp:sp>
    <dsp:sp modelId="{5732923E-3C66-4116-B7B5-5868BD1369D3}">
      <dsp:nvSpPr>
        <dsp:cNvPr id="0" name=""/>
        <dsp:cNvSpPr/>
      </dsp:nvSpPr>
      <dsp:spPr>
        <a:xfrm>
          <a:off x="0" y="2920111"/>
          <a:ext cx="3201892" cy="875160"/>
        </a:xfrm>
        <a:prstGeom prst="round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TXT</a:t>
          </a:r>
          <a:endParaRPr lang="ru-RU" sz="3400" kern="1200" dirty="0"/>
        </a:p>
      </dsp:txBody>
      <dsp:txXfrm>
        <a:off x="42722" y="2962833"/>
        <a:ext cx="3116448" cy="789716"/>
      </dsp:txXfrm>
    </dsp:sp>
    <dsp:sp modelId="{92F584B7-F7FE-4386-AD42-5335FE9C7E67}">
      <dsp:nvSpPr>
        <dsp:cNvPr id="0" name=""/>
        <dsp:cNvSpPr/>
      </dsp:nvSpPr>
      <dsp:spPr>
        <a:xfrm>
          <a:off x="0" y="3893191"/>
          <a:ext cx="3201892" cy="875160"/>
        </a:xfrm>
        <a:prstGeom prst="round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DETECT</a:t>
          </a:r>
          <a:endParaRPr lang="ru-RU" sz="3400" kern="1200" dirty="0"/>
        </a:p>
      </dsp:txBody>
      <dsp:txXfrm>
        <a:off x="42722" y="3935913"/>
        <a:ext cx="3116448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0B429-3209-4030-A047-257D7F6E48F8}">
      <dsp:nvSpPr>
        <dsp:cNvPr id="0" name=""/>
        <dsp:cNvSpPr/>
      </dsp:nvSpPr>
      <dsp:spPr>
        <a:xfrm>
          <a:off x="0" y="1698"/>
          <a:ext cx="3583632" cy="720000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Предобработка</a:t>
          </a:r>
        </a:p>
      </dsp:txBody>
      <dsp:txXfrm>
        <a:off x="0" y="1698"/>
        <a:ext cx="3583632" cy="720000"/>
      </dsp:txXfrm>
    </dsp:sp>
    <dsp:sp modelId="{B240F5AB-3A1D-4FE8-B71D-34D5A66E4751}">
      <dsp:nvSpPr>
        <dsp:cNvPr id="0" name=""/>
        <dsp:cNvSpPr/>
      </dsp:nvSpPr>
      <dsp:spPr>
        <a:xfrm>
          <a:off x="3675" y="721698"/>
          <a:ext cx="3583632" cy="1441125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Сжатие разрешения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Работа с цветами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rPr>
            <a:t>В тензор</a:t>
          </a:r>
        </a:p>
      </dsp:txBody>
      <dsp:txXfrm>
        <a:off x="3675" y="721698"/>
        <a:ext cx="3583632" cy="1441125"/>
      </dsp:txXfrm>
    </dsp:sp>
    <dsp:sp modelId="{5E4A9050-FD87-4CE5-A403-11CD798597BF}">
      <dsp:nvSpPr>
        <dsp:cNvPr id="0" name=""/>
        <dsp:cNvSpPr/>
      </dsp:nvSpPr>
      <dsp:spPr>
        <a:xfrm>
          <a:off x="4089016" y="1698"/>
          <a:ext cx="3583632" cy="720000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Детектирование</a:t>
          </a:r>
        </a:p>
      </dsp:txBody>
      <dsp:txXfrm>
        <a:off x="4089016" y="1698"/>
        <a:ext cx="3583632" cy="720000"/>
      </dsp:txXfrm>
    </dsp:sp>
    <dsp:sp modelId="{3264C3FA-02AC-4D0B-9E2F-544935ECC466}">
      <dsp:nvSpPr>
        <dsp:cNvPr id="0" name=""/>
        <dsp:cNvSpPr/>
      </dsp:nvSpPr>
      <dsp:spPr>
        <a:xfrm>
          <a:off x="4085325" y="721698"/>
          <a:ext cx="3583632" cy="1441125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Выбор модели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Получение 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</dsp:txBody>
      <dsp:txXfrm>
        <a:off x="4085325" y="721698"/>
        <a:ext cx="3583632" cy="1441125"/>
      </dsp:txXfrm>
    </dsp:sp>
    <dsp:sp modelId="{2D8FE670-88FC-4542-B316-C1764F2E23F2}">
      <dsp:nvSpPr>
        <dsp:cNvPr id="0" name=""/>
        <dsp:cNvSpPr/>
      </dsp:nvSpPr>
      <dsp:spPr>
        <a:xfrm>
          <a:off x="8174357" y="1698"/>
          <a:ext cx="3583632" cy="720000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4F81BD"/>
              </a:solidFill>
              <a:latin typeface="Arial"/>
              <a:ea typeface="+mn-ea"/>
              <a:cs typeface="+mn-cs"/>
            </a:rPr>
            <a:t>Постобработка</a:t>
          </a:r>
        </a:p>
      </dsp:txBody>
      <dsp:txXfrm>
        <a:off x="8174357" y="1698"/>
        <a:ext cx="3583632" cy="720000"/>
      </dsp:txXfrm>
    </dsp:sp>
    <dsp:sp modelId="{B0AA0597-D6C0-4A29-BA80-FEDF465F432A}">
      <dsp:nvSpPr>
        <dsp:cNvPr id="0" name=""/>
        <dsp:cNvSpPr/>
      </dsp:nvSpPr>
      <dsp:spPr>
        <a:xfrm>
          <a:off x="8174357" y="721698"/>
          <a:ext cx="3583632" cy="1441125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Преобразование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 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Исходное изображение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Отбор данных</a:t>
          </a:r>
        </a:p>
      </dsp:txBody>
      <dsp:txXfrm>
        <a:off x="8174357" y="721698"/>
        <a:ext cx="3583632" cy="1441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0B429-3209-4030-A047-257D7F6E48F8}">
      <dsp:nvSpPr>
        <dsp:cNvPr id="0" name=""/>
        <dsp:cNvSpPr/>
      </dsp:nvSpPr>
      <dsp:spPr>
        <a:xfrm>
          <a:off x="3675" y="15192"/>
          <a:ext cx="3583632" cy="904377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Подсчет объектов</a:t>
          </a:r>
        </a:p>
      </dsp:txBody>
      <dsp:txXfrm>
        <a:off x="3675" y="15192"/>
        <a:ext cx="3583632" cy="904377"/>
      </dsp:txXfrm>
    </dsp:sp>
    <dsp:sp modelId="{B240F5AB-3A1D-4FE8-B71D-34D5A66E4751}">
      <dsp:nvSpPr>
        <dsp:cNvPr id="0" name=""/>
        <dsp:cNvSpPr/>
      </dsp:nvSpPr>
      <dsp:spPr>
        <a:xfrm>
          <a:off x="3675" y="919569"/>
          <a:ext cx="3583632" cy="1229759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Уникальные объекты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Подсчёт параметров</a:t>
          </a:r>
        </a:p>
      </dsp:txBody>
      <dsp:txXfrm>
        <a:off x="3675" y="919569"/>
        <a:ext cx="3583632" cy="1229759"/>
      </dsp:txXfrm>
    </dsp:sp>
    <dsp:sp modelId="{5E4A9050-FD87-4CE5-A403-11CD798597BF}">
      <dsp:nvSpPr>
        <dsp:cNvPr id="0" name=""/>
        <dsp:cNvSpPr/>
      </dsp:nvSpPr>
      <dsp:spPr>
        <a:xfrm>
          <a:off x="4089016" y="15192"/>
          <a:ext cx="3583632" cy="904377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Определение</a:t>
          </a:r>
          <a:r>
            <a:rPr lang="ru-RU" sz="2300" kern="1200" baseline="0" dirty="0"/>
            <a:t> пересечения центра</a:t>
          </a:r>
          <a:endParaRPr lang="ru-RU" sz="2300" kern="1200" dirty="0"/>
        </a:p>
      </dsp:txBody>
      <dsp:txXfrm>
        <a:off x="4089016" y="15192"/>
        <a:ext cx="3583632" cy="904377"/>
      </dsp:txXfrm>
    </dsp:sp>
    <dsp:sp modelId="{3264C3FA-02AC-4D0B-9E2F-544935ECC466}">
      <dsp:nvSpPr>
        <dsp:cNvPr id="0" name=""/>
        <dsp:cNvSpPr/>
      </dsp:nvSpPr>
      <dsp:spPr>
        <a:xfrm>
          <a:off x="4089016" y="919569"/>
          <a:ext cx="3583632" cy="1229759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Слева направо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В левой и в правой </a:t>
          </a:r>
        </a:p>
      </dsp:txBody>
      <dsp:txXfrm>
        <a:off x="4089016" y="919569"/>
        <a:ext cx="3583632" cy="1229759"/>
      </dsp:txXfrm>
    </dsp:sp>
    <dsp:sp modelId="{2D8FE670-88FC-4542-B316-C1764F2E23F2}">
      <dsp:nvSpPr>
        <dsp:cNvPr id="0" name=""/>
        <dsp:cNvSpPr/>
      </dsp:nvSpPr>
      <dsp:spPr>
        <a:xfrm>
          <a:off x="8174357" y="15192"/>
          <a:ext cx="3583632" cy="904377"/>
        </a:xfrm>
        <a:prstGeom prst="rect">
          <a:avLst/>
        </a:prstGeom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Вывод</a:t>
          </a:r>
        </a:p>
      </dsp:txBody>
      <dsp:txXfrm>
        <a:off x="8174357" y="15192"/>
        <a:ext cx="3583632" cy="904377"/>
      </dsp:txXfrm>
    </dsp:sp>
    <dsp:sp modelId="{B0AA0597-D6C0-4A29-BA80-FEDF465F432A}">
      <dsp:nvSpPr>
        <dsp:cNvPr id="0" name=""/>
        <dsp:cNvSpPr/>
      </dsp:nvSpPr>
      <dsp:spPr>
        <a:xfrm>
          <a:off x="8174357" y="919569"/>
          <a:ext cx="3583632" cy="1229759"/>
        </a:xfrm>
        <a:prstGeom prst="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Нанесение </a:t>
          </a:r>
          <a:r>
            <a:rPr lang="en-US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bbox</a:t>
          </a:r>
          <a:endParaRPr lang="ru-RU" sz="2200" kern="1200" dirty="0">
            <a:solidFill>
              <a:srgbClr val="1F497D">
                <a:lumMod val="75000"/>
              </a:srgbClr>
            </a:solidFill>
            <a:latin typeface="Arial"/>
            <a:ea typeface="+mn-ea"/>
            <a:cs typeface="+mn-cs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200" kern="1200" dirty="0">
              <a:solidFill>
                <a:srgbClr val="1F497D">
                  <a:lumMod val="75000"/>
                </a:srgbClr>
              </a:solidFill>
              <a:latin typeface="Arial"/>
              <a:ea typeface="+mn-ea"/>
              <a:cs typeface="+mn-cs"/>
            </a:rPr>
            <a:t>Преобразование</a:t>
          </a:r>
        </a:p>
      </dsp:txBody>
      <dsp:txXfrm>
        <a:off x="8174357" y="919569"/>
        <a:ext cx="3583632" cy="122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82093-2B29-4692-B982-94FB0D1C7649}" type="datetimeFigureOut">
              <a:rPr lang="ru-RU" smtClean="0"/>
              <a:t>22.06.2024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A874D-BE2B-4F36-A343-50DE0EDE56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8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A874D-BE2B-4F36-A343-50DE0EDE56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53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A874D-BE2B-4F36-A343-50DE0EDE564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61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1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C3468-FE1E-4C38-B217-E5F26B82A28A}" type="datetime1">
              <a:rPr lang="ru-RU" smtClean="0"/>
              <a:t>22.06.2024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6F054-0520-4F58-91C2-204DA9A91A0E}" type="datetime1">
              <a:rPr lang="ru-RU" smtClean="0"/>
              <a:t>22.06.2024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4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F4435F3-C06C-47F0-8D2C-17CD0798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F2FE2-732E-4428-A050-0F44E882EE57}" type="datetimeFigureOut">
              <a:rPr lang="ru-RU" smtClean="0"/>
              <a:pPr/>
              <a:t>22.06.2024</a:t>
            </a:fld>
            <a:endParaRPr lang="ru-RU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3819802D-DB83-4F4E-B935-10911057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606C1FA-01AF-4F65-8A7C-022160C0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38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1DDF0-761E-4AA5-96B9-2D175C9CA973}" type="datetime1">
              <a:rPr lang="ru-RU" smtClean="0"/>
              <a:t>22.06.2024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A6B14-1999-4419-8AFA-5C719D8CC370}" type="datetime1">
              <a:rPr lang="ru-RU" smtClean="0"/>
              <a:t>22.06.2024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75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A5093-942B-4CE5-9BB0-7D4414EFC2BA}" type="datetime1">
              <a:rPr lang="ru-RU" smtClean="0"/>
              <a:t>22.06.2024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76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5277A-2EF0-4474-B2E7-CB711DEF7311}" type="datetime1">
              <a:rPr lang="ru-RU" smtClean="0"/>
              <a:t>22.06.2024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7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955A9-B9CA-4408-AAF3-A24DCF771578}" type="datetime1">
              <a:rPr lang="ru-RU" smtClean="0"/>
              <a:t>22.06.2024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69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41444-98D6-49F1-B0D0-D611E5694573}" type="datetime1">
              <a:rPr lang="ru-RU" smtClean="0"/>
              <a:t>22.06.2024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9945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DB0EF-ACD3-4A55-9BB0-3FAF56BF82EF}" type="datetime1">
              <a:rPr lang="ru-RU" smtClean="0"/>
              <a:t>22.06.2024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24900" y="6536152"/>
            <a:ext cx="2844800" cy="282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2A5DC5-2B85-4E04-AAC4-83785750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202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EEF9FD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9C556683-6C6C-4BA4-9D99-B311B9433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20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EEF9FD"/>
                </a:solidFill>
                <a:latin typeface="+mn-lt"/>
              </a:defRPr>
            </a:lvl1pPr>
          </a:lstStyle>
          <a:p>
            <a:fld id="{EF5F2FE2-732E-4428-A050-0F44E882EE57}" type="datetimeFigureOut">
              <a:rPr lang="ru-RU" smtClean="0"/>
              <a:pPr/>
              <a:t>22.06.2024</a:t>
            </a:fld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8125D88-D165-4892-B00D-E8136ED43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0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EEF9FD"/>
                </a:solidFill>
                <a:latin typeface="+mn-lt"/>
              </a:defRPr>
            </a:lvl1pPr>
          </a:lstStyle>
          <a:p>
            <a:fld id="{C3E2C407-9589-471C-A91C-F6F127E37BB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12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916832"/>
            <a:ext cx="10363200" cy="2376264"/>
          </a:xfrm>
        </p:spPr>
        <p:txBody>
          <a:bodyPr/>
          <a:lstStyle/>
          <a:p>
            <a:r>
              <a:rPr lang="ru-RU" sz="3600" dirty="0">
                <a:ea typeface="Noto Sans" panose="020B0502040504020204" pitchFamily="34" charset="0"/>
                <a:cs typeface="Noto Sans" panose="020B0502040504020204" pitchFamily="34" charset="0"/>
              </a:rPr>
              <a:t>Разработка программного средства для подсчёта и анализа проходящей рыбы в реках Архангельской области на основе компьютерного зрения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704" y="4725144"/>
            <a:ext cx="5181600" cy="774001"/>
          </a:xfrm>
        </p:spPr>
        <p:txBody>
          <a:bodyPr anchor="ctr"/>
          <a:lstStyle/>
          <a:p>
            <a:r>
              <a:rPr lang="ru-RU" sz="2000" dirty="0"/>
              <a:t>магистрант:</a:t>
            </a:r>
          </a:p>
          <a:p>
            <a:r>
              <a:rPr lang="ru-RU" sz="2000" b="1" dirty="0"/>
              <a:t>Крайников Александр Николаевич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C7E47-3937-4851-80FF-699E715E4082}"/>
              </a:ext>
            </a:extLst>
          </p:cNvPr>
          <p:cNvSpPr txBox="1"/>
          <p:nvPr/>
        </p:nvSpPr>
        <p:spPr>
          <a:xfrm>
            <a:off x="6090304" y="4725144"/>
            <a:ext cx="5181600" cy="11387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руководитель: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Алешко Роман Александрович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профессор, к.т.н.</a:t>
            </a:r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E1366-EC0F-4CFC-8067-FC30192B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0DA3F4-E7A2-4514-826C-8B1D0B48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5" name="Рисунок 4" descr="Изображение выглядит как текст, цветок, риф, украшение&#10;&#10;Автоматически созданное описание">
            <a:extLst>
              <a:ext uri="{FF2B5EF4-FFF2-40B4-BE49-F238E27FC236}">
                <a16:creationId xmlns:a16="http://schemas.microsoft.com/office/drawing/2014/main" id="{170399EA-E999-4982-9379-3B9ADE45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77643"/>
            <a:ext cx="2318123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 descr="Изображение выглядит как текст, шаблон, пазл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053FF45-8071-4A4D-8551-9AE4160C6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4" y="3768061"/>
            <a:ext cx="2317617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 descr="Изображение выглядит как аквариум, вода, Организм, рыба&#10;&#10;Автоматически созданное описание">
            <a:extLst>
              <a:ext uri="{FF2B5EF4-FFF2-40B4-BE49-F238E27FC236}">
                <a16:creationId xmlns:a16="http://schemas.microsoft.com/office/drawing/2014/main" id="{DE019DFF-F4A6-47D5-8DE2-5284FAAEF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1124744"/>
            <a:ext cx="2304256" cy="2304256"/>
          </a:xfrm>
          <a:prstGeom prst="rect">
            <a:avLst/>
          </a:prstGeom>
        </p:spPr>
      </p:pic>
      <p:pic>
        <p:nvPicPr>
          <p:cNvPr id="8" name="Рисунок 7" descr="Изображение выглядит как аквариум, Биология океана, Организм, рыба&#10;&#10;Автоматически созданное описание">
            <a:extLst>
              <a:ext uri="{FF2B5EF4-FFF2-40B4-BE49-F238E27FC236}">
                <a16:creationId xmlns:a16="http://schemas.microsoft.com/office/drawing/2014/main" id="{017F4724-1435-4F37-8D69-068A5093F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3768061"/>
            <a:ext cx="2286000" cy="228600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риф, коллаж, Фотомонтаж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3E81B9D-2B40-420E-86FC-089943F99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57" y="1124744"/>
            <a:ext cx="4929317" cy="492931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91086E6-F6D4-4FBD-9411-C9BAB72A24C8}"/>
              </a:ext>
            </a:extLst>
          </p:cNvPr>
          <p:cNvSpPr txBox="1">
            <a:spLocks/>
          </p:cNvSpPr>
          <p:nvPr/>
        </p:nvSpPr>
        <p:spPr bwMode="auto">
          <a:xfrm>
            <a:off x="554869" y="6054061"/>
            <a:ext cx="2743200" cy="46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Битые изображения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CFB5279-F828-43BE-BD21-4F342D898CE7}"/>
              </a:ext>
            </a:extLst>
          </p:cNvPr>
          <p:cNvSpPr txBox="1">
            <a:spLocks/>
          </p:cNvSpPr>
          <p:nvPr/>
        </p:nvSpPr>
        <p:spPr bwMode="auto">
          <a:xfrm>
            <a:off x="3572272" y="6054061"/>
            <a:ext cx="2743200" cy="46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После мозаики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E854720B-1348-44D5-84BE-D3DD781D4847}"/>
              </a:ext>
            </a:extLst>
          </p:cNvPr>
          <p:cNvSpPr txBox="1">
            <a:spLocks/>
          </p:cNvSpPr>
          <p:nvPr/>
        </p:nvSpPr>
        <p:spPr bwMode="auto">
          <a:xfrm>
            <a:off x="7222798" y="6054061"/>
            <a:ext cx="4051633" cy="46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Итоговый батч</a:t>
            </a:r>
            <a:r>
              <a:rPr lang="en-US" sz="2000" dirty="0"/>
              <a:t> YOLO</a:t>
            </a: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8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3A8EE-D502-48C5-93F9-06F85F06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D1CB2-3E80-4259-8C91-081C3008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Рисунок 4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10B3C82-D3A2-4D19-AF17-F0DB7401E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6" y="1732688"/>
            <a:ext cx="1872248" cy="187224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Рисунок 5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ADEA334-BE9F-4D66-89A5-E195E7C9B8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6" y="4319299"/>
            <a:ext cx="1872248" cy="1872248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66036B65-AE76-482A-8BDD-3871E71C026C}"/>
              </a:ext>
            </a:extLst>
          </p:cNvPr>
          <p:cNvSpPr txBox="1">
            <a:spLocks/>
          </p:cNvSpPr>
          <p:nvPr/>
        </p:nvSpPr>
        <p:spPr bwMode="auto">
          <a:xfrm>
            <a:off x="5159876" y="3843057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Исходное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34CBE06-4FD4-4ED4-8F00-9D0FF850ADB9}"/>
              </a:ext>
            </a:extLst>
          </p:cNvPr>
          <p:cNvSpPr txBox="1">
            <a:spLocks/>
          </p:cNvSpPr>
          <p:nvPr/>
        </p:nvSpPr>
        <p:spPr bwMode="auto">
          <a:xfrm>
            <a:off x="5159876" y="1256446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Размытие</a:t>
            </a:r>
          </a:p>
        </p:txBody>
      </p:sp>
      <p:pic>
        <p:nvPicPr>
          <p:cNvPr id="9" name="Рисунок 8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60204A33-8D62-439E-BC1D-7B132385B9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72" y="1741461"/>
            <a:ext cx="918044" cy="918044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EAD4EAB-50CF-47DA-850B-2BDFE3D53537}"/>
              </a:ext>
            </a:extLst>
          </p:cNvPr>
          <p:cNvSpPr txBox="1">
            <a:spLocks/>
          </p:cNvSpPr>
          <p:nvPr/>
        </p:nvSpPr>
        <p:spPr bwMode="auto">
          <a:xfrm>
            <a:off x="7389048" y="1256446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Мозаика</a:t>
            </a:r>
          </a:p>
        </p:txBody>
      </p:sp>
      <p:pic>
        <p:nvPicPr>
          <p:cNvPr id="11" name="Рисунок 10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387A8A84-8584-4EDC-B505-963FA13C2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8220" y="1707751"/>
            <a:ext cx="1872248" cy="1872248"/>
          </a:xfrm>
          <a:prstGeom prst="rect">
            <a:avLst/>
          </a:prstGeom>
          <a:effectLst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FC05B536-140C-464C-993C-45E2B731BCDF}"/>
              </a:ext>
            </a:extLst>
          </p:cNvPr>
          <p:cNvSpPr txBox="1">
            <a:spLocks/>
          </p:cNvSpPr>
          <p:nvPr/>
        </p:nvSpPr>
        <p:spPr bwMode="auto">
          <a:xfrm>
            <a:off x="9618220" y="1231509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Переворот</a:t>
            </a:r>
          </a:p>
        </p:txBody>
      </p:sp>
      <p:pic>
        <p:nvPicPr>
          <p:cNvPr id="13" name="Рисунок 12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673F7EFB-EABE-49EB-AEED-D4081B7D9A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1" b="52086"/>
          <a:stretch/>
        </p:blipFill>
        <p:spPr>
          <a:xfrm>
            <a:off x="8337904" y="4319298"/>
            <a:ext cx="956878" cy="897062"/>
          </a:xfrm>
          <a:prstGeom prst="rect">
            <a:avLst/>
          </a:prstGeom>
          <a:effectLst>
            <a:softEdge rad="0"/>
          </a:effec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C41F917A-C3F8-4422-9624-4305A1F36F77}"/>
              </a:ext>
            </a:extLst>
          </p:cNvPr>
          <p:cNvSpPr txBox="1">
            <a:spLocks/>
          </p:cNvSpPr>
          <p:nvPr/>
        </p:nvSpPr>
        <p:spPr bwMode="auto">
          <a:xfrm>
            <a:off x="7389048" y="3865437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Разрезание</a:t>
            </a:r>
          </a:p>
        </p:txBody>
      </p:sp>
      <p:pic>
        <p:nvPicPr>
          <p:cNvPr id="15" name="Рисунок 14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F4AD7C2F-D1EF-4A0D-9B59-34BAFC13EF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20" y="4351283"/>
            <a:ext cx="1872248" cy="1872248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C35BD997-68B4-42A2-90D2-366E8BB65211}"/>
              </a:ext>
            </a:extLst>
          </p:cNvPr>
          <p:cNvSpPr txBox="1">
            <a:spLocks/>
          </p:cNvSpPr>
          <p:nvPr/>
        </p:nvSpPr>
        <p:spPr bwMode="auto">
          <a:xfrm>
            <a:off x="9618220" y="3875041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Серый</a:t>
            </a:r>
          </a:p>
        </p:txBody>
      </p:sp>
      <p:pic>
        <p:nvPicPr>
          <p:cNvPr id="17" name="Рисунок 16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19E49618-B888-4292-928D-70EC3E25EC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04" y="1732688"/>
            <a:ext cx="1872248" cy="1872248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26D29964-EDE4-4055-8C25-50F541E6AF58}"/>
              </a:ext>
            </a:extLst>
          </p:cNvPr>
          <p:cNvSpPr txBox="1">
            <a:spLocks/>
          </p:cNvSpPr>
          <p:nvPr/>
        </p:nvSpPr>
        <p:spPr bwMode="auto">
          <a:xfrm>
            <a:off x="2930704" y="1256446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Яркость</a:t>
            </a:r>
          </a:p>
        </p:txBody>
      </p:sp>
      <p:pic>
        <p:nvPicPr>
          <p:cNvPr id="19" name="Рисунок 18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3107DC25-2121-4C6E-9DDB-1E3A0157B9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colorTemperature colorTemp="10800"/>
                    </a14:imgEffect>
                    <a14:imgEffect>
                      <a14:saturation sat="1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2" y="1732688"/>
            <a:ext cx="1872248" cy="1872248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F631801D-C138-44D0-8BFC-2BC350829D7B}"/>
              </a:ext>
            </a:extLst>
          </p:cNvPr>
          <p:cNvSpPr txBox="1">
            <a:spLocks/>
          </p:cNvSpPr>
          <p:nvPr/>
        </p:nvSpPr>
        <p:spPr bwMode="auto">
          <a:xfrm>
            <a:off x="701532" y="1256446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Температура</a:t>
            </a:r>
          </a:p>
        </p:txBody>
      </p:sp>
      <p:pic>
        <p:nvPicPr>
          <p:cNvPr id="21" name="Рисунок 20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D8898A2A-E1DC-4275-961F-F4A128C25F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04" y="4319299"/>
            <a:ext cx="1872248" cy="1872248"/>
          </a:xfrm>
          <a:prstGeom prst="rect">
            <a:avLst/>
          </a:prstGeom>
          <a:effectLst>
            <a:softEdge rad="0"/>
          </a:effectLst>
        </p:spPr>
      </p:pic>
      <p:sp>
        <p:nvSpPr>
          <p:cNvPr id="22" name="Объект 2">
            <a:extLst>
              <a:ext uri="{FF2B5EF4-FFF2-40B4-BE49-F238E27FC236}">
                <a16:creationId xmlns:a16="http://schemas.microsoft.com/office/drawing/2014/main" id="{87032E30-208C-429E-8676-6DC8C84CBF69}"/>
              </a:ext>
            </a:extLst>
          </p:cNvPr>
          <p:cNvSpPr txBox="1">
            <a:spLocks/>
          </p:cNvSpPr>
          <p:nvPr/>
        </p:nvSpPr>
        <p:spPr bwMode="auto">
          <a:xfrm>
            <a:off x="2930704" y="3843057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/>
              <a:t>Контраст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9928416-392E-4491-A00C-05E8D319610B}"/>
              </a:ext>
            </a:extLst>
          </p:cNvPr>
          <p:cNvSpPr txBox="1">
            <a:spLocks/>
          </p:cNvSpPr>
          <p:nvPr/>
        </p:nvSpPr>
        <p:spPr bwMode="auto">
          <a:xfrm>
            <a:off x="701532" y="3875041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HSV</a:t>
            </a:r>
            <a:endParaRPr lang="ru-RU" sz="2000" dirty="0"/>
          </a:p>
        </p:txBody>
      </p:sp>
      <p:pic>
        <p:nvPicPr>
          <p:cNvPr id="24" name="Рисунок 23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ACBC96B0-7491-44AF-AEDF-FCF2553518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40" y="1741460"/>
            <a:ext cx="918044" cy="91068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5" name="Рисунок 24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5D9D194-BEA0-468C-813E-419A39F41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96" y="2653556"/>
            <a:ext cx="918044" cy="91804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Рисунок 25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F9320C4B-EC28-47C4-8E65-4C6342085D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40" y="2653556"/>
            <a:ext cx="918044" cy="91804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7" name="Рисунок 26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E146620-3308-492A-A176-7EB1E1F6FC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35" b="52086"/>
          <a:stretch/>
        </p:blipFill>
        <p:spPr>
          <a:xfrm>
            <a:off x="7395688" y="4319299"/>
            <a:ext cx="916752" cy="89706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8" name="Рисунок 27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E187A8E6-2270-434E-AD9A-67C344DC61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992" r="48264"/>
          <a:stretch/>
        </p:blipFill>
        <p:spPr>
          <a:xfrm>
            <a:off x="7395688" y="5247408"/>
            <a:ext cx="916752" cy="95364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9" name="Рисунок 28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C90F0F7-AE75-4D54-86A2-62824D138F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93" t="49065" r="-1" b="-1"/>
          <a:stretch/>
        </p:blipFill>
        <p:spPr>
          <a:xfrm>
            <a:off x="8337904" y="5247409"/>
            <a:ext cx="956878" cy="95364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1" name="Рисунок 30" descr="Изображение выглядит как вода, подводный, плавание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4C354F55-8F2E-49D5-A290-698CA66828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2" y="4341679"/>
            <a:ext cx="1872248" cy="187224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0040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65CC3-6A14-4861-801D-76FA349E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B9EE20-A42B-4EED-8B26-FDA09663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12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873D330B-53F8-422A-BCFF-DE968231B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105535"/>
              </p:ext>
            </p:extLst>
          </p:nvPr>
        </p:nvGraphicFramePr>
        <p:xfrm>
          <a:off x="3916526" y="1268760"/>
          <a:ext cx="3201893" cy="476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BA7AE7CD-CF85-4D01-AFA7-EE492B99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467603"/>
            <a:ext cx="3201893" cy="522944"/>
          </a:xfrm>
        </p:spPr>
        <p:txBody>
          <a:bodyPr/>
          <a:lstStyle/>
          <a:p>
            <a:pPr marL="0" indent="0" algn="r">
              <a:buNone/>
            </a:pPr>
            <a:r>
              <a:rPr lang="ru-RU" dirty="0"/>
              <a:t>Разрешение фото: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C40337-1B86-4513-8037-F814315D27B1}"/>
              </a:ext>
            </a:extLst>
          </p:cNvPr>
          <p:cNvSpPr txBox="1">
            <a:spLocks/>
          </p:cNvSpPr>
          <p:nvPr/>
        </p:nvSpPr>
        <p:spPr bwMode="auto">
          <a:xfrm>
            <a:off x="335360" y="2399932"/>
            <a:ext cx="3201893" cy="5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ru-RU" dirty="0"/>
              <a:t>Структура датасета: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80035AE-49FB-4827-8AAE-1B5F97B42F6E}"/>
              </a:ext>
            </a:extLst>
          </p:cNvPr>
          <p:cNvSpPr txBox="1">
            <a:spLocks/>
          </p:cNvSpPr>
          <p:nvPr/>
        </p:nvSpPr>
        <p:spPr bwMode="auto">
          <a:xfrm>
            <a:off x="335360" y="3446069"/>
            <a:ext cx="3201893" cy="5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ru-RU" dirty="0"/>
              <a:t>Формат фото: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05B63B1-DB96-4B2C-A525-6B8AD0FE88B2}"/>
              </a:ext>
            </a:extLst>
          </p:cNvPr>
          <p:cNvSpPr txBox="1">
            <a:spLocks/>
          </p:cNvSpPr>
          <p:nvPr/>
        </p:nvSpPr>
        <p:spPr bwMode="auto">
          <a:xfrm>
            <a:off x="335360" y="4381132"/>
            <a:ext cx="3201893" cy="5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ru-RU" dirty="0"/>
              <a:t>Формат подписи: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A2E1D384-E08D-41C9-A64F-86373A3838AA}"/>
              </a:ext>
            </a:extLst>
          </p:cNvPr>
          <p:cNvSpPr txBox="1">
            <a:spLocks/>
          </p:cNvSpPr>
          <p:nvPr/>
        </p:nvSpPr>
        <p:spPr bwMode="auto">
          <a:xfrm>
            <a:off x="335360" y="5316195"/>
            <a:ext cx="3201893" cy="5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charset="0"/>
              <a:buNone/>
            </a:pPr>
            <a:r>
              <a:rPr lang="ru-RU" dirty="0"/>
              <a:t>Первичная задача: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3F7C62A-5D4D-4B2A-AA0B-51E8596AB56B}"/>
              </a:ext>
            </a:extLst>
          </p:cNvPr>
          <p:cNvSpPr txBox="1">
            <a:spLocks/>
          </p:cNvSpPr>
          <p:nvPr/>
        </p:nvSpPr>
        <p:spPr bwMode="auto">
          <a:xfrm>
            <a:off x="7371202" y="1244778"/>
            <a:ext cx="4694308" cy="9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Больший </a:t>
            </a:r>
            <a:r>
              <a:rPr lang="ru-RU" dirty="0" err="1"/>
              <a:t>батч</a:t>
            </a:r>
            <a:endParaRPr lang="ru-RU" dirty="0"/>
          </a:p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Ускорение обучения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9E076BE-04CD-4078-AB8E-6282CC13ACE0}"/>
              </a:ext>
            </a:extLst>
          </p:cNvPr>
          <p:cNvSpPr txBox="1">
            <a:spLocks/>
          </p:cNvSpPr>
          <p:nvPr/>
        </p:nvSpPr>
        <p:spPr bwMode="auto">
          <a:xfrm>
            <a:off x="7371202" y="2204864"/>
            <a:ext cx="4694308" cy="9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Удобен в ручном создании 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Распространен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0847F7F1-E91E-4051-9162-151988728F8A}"/>
              </a:ext>
            </a:extLst>
          </p:cNvPr>
          <p:cNvSpPr txBox="1">
            <a:spLocks/>
          </p:cNvSpPr>
          <p:nvPr/>
        </p:nvSpPr>
        <p:spPr bwMode="auto">
          <a:xfrm>
            <a:off x="7371202" y="3197600"/>
            <a:ext cx="4694308" cy="9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Сжатые фото, передача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Поддерживается везде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10AA3EC-C9C6-46A6-9F54-3215BFD81B40}"/>
              </a:ext>
            </a:extLst>
          </p:cNvPr>
          <p:cNvSpPr txBox="1">
            <a:spLocks/>
          </p:cNvSpPr>
          <p:nvPr/>
        </p:nvSpPr>
        <p:spPr bwMode="auto">
          <a:xfrm>
            <a:off x="7371201" y="4190149"/>
            <a:ext cx="4694308" cy="9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Простейший формат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Поддерживается везде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F5DFFA8-EFCD-46DD-9B46-B95963C4F039}"/>
              </a:ext>
            </a:extLst>
          </p:cNvPr>
          <p:cNvSpPr txBox="1">
            <a:spLocks/>
          </p:cNvSpPr>
          <p:nvPr/>
        </p:nvSpPr>
        <p:spPr bwMode="auto">
          <a:xfrm>
            <a:off x="7371201" y="5157054"/>
            <a:ext cx="4694308" cy="95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Наиболее распространена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dirty="0"/>
              <a:t>Быстро обучается</a:t>
            </a:r>
          </a:p>
        </p:txBody>
      </p:sp>
    </p:spTree>
    <p:extLst>
      <p:ext uri="{BB962C8B-B14F-4D97-AF65-F5344CB8AC3E}">
        <p14:creationId xmlns:p14="http://schemas.microsoft.com/office/powerpoint/2010/main" val="297173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846B5-91DD-4CF7-A890-F5E1A7C7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8E8993-A855-48BC-AE94-16694310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E034FC3-7AC5-4EE0-BBDC-DA1FE36520DD}"/>
              </a:ext>
            </a:extLst>
          </p:cNvPr>
          <p:cNvSpPr/>
          <p:nvPr/>
        </p:nvSpPr>
        <p:spPr>
          <a:xfrm>
            <a:off x="2015329" y="3023428"/>
            <a:ext cx="5351588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train</a:t>
            </a:r>
            <a:endParaRPr lang="ru-RU" sz="2800" b="1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E1CCAA-39C4-4FC0-A693-C37070333E22}"/>
              </a:ext>
            </a:extLst>
          </p:cNvPr>
          <p:cNvSpPr/>
          <p:nvPr/>
        </p:nvSpPr>
        <p:spPr>
          <a:xfrm>
            <a:off x="7538798" y="3016790"/>
            <a:ext cx="1580391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test</a:t>
            </a:r>
            <a:endParaRPr lang="ru-RU" sz="2800" b="1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661243C-50D8-4C07-8739-5582967C14B6}"/>
              </a:ext>
            </a:extLst>
          </p:cNvPr>
          <p:cNvSpPr/>
          <p:nvPr/>
        </p:nvSpPr>
        <p:spPr>
          <a:xfrm>
            <a:off x="9291070" y="3023428"/>
            <a:ext cx="884157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val</a:t>
            </a:r>
            <a:endParaRPr lang="ru-RU" sz="2800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BB24133-1428-4C76-8FD4-8E4F62793011}"/>
              </a:ext>
            </a:extLst>
          </p:cNvPr>
          <p:cNvSpPr/>
          <p:nvPr/>
        </p:nvSpPr>
        <p:spPr>
          <a:xfrm>
            <a:off x="2011395" y="3729498"/>
            <a:ext cx="5351588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/>
              <a:t>0.7</a:t>
            </a:r>
            <a:endParaRPr lang="ru-RU" sz="280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2184B17-5955-4B14-B79A-D551031DDA0E}"/>
              </a:ext>
            </a:extLst>
          </p:cNvPr>
          <p:cNvSpPr/>
          <p:nvPr/>
        </p:nvSpPr>
        <p:spPr>
          <a:xfrm>
            <a:off x="7538798" y="3729497"/>
            <a:ext cx="1580391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/>
              <a:t>0.2</a:t>
            </a:r>
            <a:endParaRPr lang="ru-RU" sz="2800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3C8AFCD-F2A7-44CB-B87B-B22A8CD66CCB}"/>
              </a:ext>
            </a:extLst>
          </p:cNvPr>
          <p:cNvSpPr/>
          <p:nvPr/>
        </p:nvSpPr>
        <p:spPr>
          <a:xfrm>
            <a:off x="9291070" y="3729497"/>
            <a:ext cx="884157" cy="51459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800" dirty="0"/>
              <a:t>0.1</a:t>
            </a:r>
            <a:endParaRPr lang="ru-RU" sz="2800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842042D-C05E-4307-879C-FB97864A4899}"/>
              </a:ext>
            </a:extLst>
          </p:cNvPr>
          <p:cNvSpPr/>
          <p:nvPr/>
        </p:nvSpPr>
        <p:spPr>
          <a:xfrm>
            <a:off x="2016771" y="2316926"/>
            <a:ext cx="8158457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dirty="0"/>
              <a:t>91 39</a:t>
            </a:r>
            <a:r>
              <a:rPr lang="en-US" sz="2800" dirty="0"/>
              <a:t>1</a:t>
            </a:r>
            <a:endParaRPr lang="ru-RU" sz="28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5837B83-4F9E-436E-B133-387B5A4289FC}"/>
              </a:ext>
            </a:extLst>
          </p:cNvPr>
          <p:cNvSpPr/>
          <p:nvPr/>
        </p:nvSpPr>
        <p:spPr>
          <a:xfrm>
            <a:off x="2016771" y="1587368"/>
            <a:ext cx="8158457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Весь набор данных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34FFF99-371D-45D7-B14F-D0AD952C12D1}"/>
              </a:ext>
            </a:extLst>
          </p:cNvPr>
          <p:cNvSpPr/>
          <p:nvPr/>
        </p:nvSpPr>
        <p:spPr>
          <a:xfrm>
            <a:off x="1996165" y="4440272"/>
            <a:ext cx="6090831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Рыба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009A31F-5718-4D4E-B013-FE1135B6D3A2}"/>
              </a:ext>
            </a:extLst>
          </p:cNvPr>
          <p:cNvSpPr/>
          <p:nvPr/>
        </p:nvSpPr>
        <p:spPr>
          <a:xfrm>
            <a:off x="8231012" y="4440271"/>
            <a:ext cx="1944215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фон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EE356E2-B132-4B0A-A0F8-24AAF415D2FE}"/>
              </a:ext>
            </a:extLst>
          </p:cNvPr>
          <p:cNvSpPr/>
          <p:nvPr/>
        </p:nvSpPr>
        <p:spPr>
          <a:xfrm>
            <a:off x="2009243" y="5171600"/>
            <a:ext cx="6077753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dirty="0"/>
              <a:t>110 069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24F077-2A44-4549-8C62-22F705E87E36}"/>
              </a:ext>
            </a:extLst>
          </p:cNvPr>
          <p:cNvSpPr/>
          <p:nvPr/>
        </p:nvSpPr>
        <p:spPr>
          <a:xfrm>
            <a:off x="8231012" y="5171600"/>
            <a:ext cx="1944215" cy="51502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dirty="0"/>
              <a:t>9 375</a:t>
            </a:r>
          </a:p>
        </p:txBody>
      </p:sp>
    </p:spTree>
    <p:extLst>
      <p:ext uri="{BB962C8B-B14F-4D97-AF65-F5344CB8AC3E}">
        <p14:creationId xmlns:p14="http://schemas.microsoft.com/office/powerpoint/2010/main" val="208171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DBB11-8DBF-4AA5-95DC-AE95B817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962CD3-1B87-4B27-A047-C181E774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26EE9A-A128-48FD-B143-D37DF6ED70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321" y="1154050"/>
            <a:ext cx="5904646" cy="5203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0DE1FD-4ADF-4767-B5F6-33738D394C68}"/>
              </a:ext>
            </a:extLst>
          </p:cNvPr>
          <p:cNvPicPr/>
          <p:nvPr/>
        </p:nvPicPr>
        <p:blipFill rotWithShape="1">
          <a:blip r:embed="rId3"/>
          <a:srcRect l="11491" t="4116" r="2059" b="8532"/>
          <a:stretch/>
        </p:blipFill>
        <p:spPr bwMode="auto">
          <a:xfrm>
            <a:off x="6528323" y="1154050"/>
            <a:ext cx="2520000" cy="2520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B1A4BC-4D19-49C8-9FEA-12DFDB134D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23" y="3837154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AD87C5-BEFF-4DC6-944F-1139D0A809C3}"/>
              </a:ext>
            </a:extLst>
          </p:cNvPr>
          <p:cNvPicPr/>
          <p:nvPr/>
        </p:nvPicPr>
        <p:blipFill rotWithShape="1">
          <a:blip r:embed="rId5"/>
          <a:srcRect b="6465"/>
          <a:stretch/>
        </p:blipFill>
        <p:spPr bwMode="auto">
          <a:xfrm>
            <a:off x="9336360" y="1154050"/>
            <a:ext cx="2520000" cy="25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B125C5-FEE2-4E4D-812D-3FB8D8E4AD47}"/>
              </a:ext>
            </a:extLst>
          </p:cNvPr>
          <p:cNvPicPr/>
          <p:nvPr/>
        </p:nvPicPr>
        <p:blipFill rotWithShape="1">
          <a:blip r:embed="rId6"/>
          <a:srcRect l="1110" t="8534" r="20666" b="4169"/>
          <a:stretch/>
        </p:blipFill>
        <p:spPr>
          <a:xfrm>
            <a:off x="9332642" y="3837154"/>
            <a:ext cx="2520000" cy="2520000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78817C9-450B-4421-AAE8-3EA177B7C8C2}"/>
              </a:ext>
            </a:extLst>
          </p:cNvPr>
          <p:cNvCxnSpPr/>
          <p:nvPr/>
        </p:nvCxnSpPr>
        <p:spPr>
          <a:xfrm flipH="1">
            <a:off x="1775520" y="1772816"/>
            <a:ext cx="3450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45B9AA8-09D2-4EB5-93DF-FF897BBF2DEA}"/>
              </a:ext>
            </a:extLst>
          </p:cNvPr>
          <p:cNvCxnSpPr>
            <a:cxnSpLocks/>
          </p:cNvCxnSpPr>
          <p:nvPr/>
        </p:nvCxnSpPr>
        <p:spPr>
          <a:xfrm flipV="1">
            <a:off x="1415480" y="2204011"/>
            <a:ext cx="0" cy="310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560A1AC-7EF4-494D-ABED-595761E64259}"/>
              </a:ext>
            </a:extLst>
          </p:cNvPr>
          <p:cNvSpPr txBox="1">
            <a:spLocks/>
          </p:cNvSpPr>
          <p:nvPr/>
        </p:nvSpPr>
        <p:spPr bwMode="auto">
          <a:xfrm>
            <a:off x="6852199" y="1154050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Faster R-CNN</a:t>
            </a:r>
            <a:endParaRPr lang="ru-RU" sz="20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AD7FBF1-87B2-4B0B-A0DC-47924FC47160}"/>
              </a:ext>
            </a:extLst>
          </p:cNvPr>
          <p:cNvSpPr txBox="1">
            <a:spLocks/>
          </p:cNvSpPr>
          <p:nvPr/>
        </p:nvSpPr>
        <p:spPr bwMode="auto">
          <a:xfrm>
            <a:off x="6852199" y="3838320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YOLOv10n</a:t>
            </a:r>
            <a:endParaRPr lang="ru-RU" sz="2000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84B457B-B778-41BC-B6DF-0CA3A9CCEA38}"/>
              </a:ext>
            </a:extLst>
          </p:cNvPr>
          <p:cNvSpPr txBox="1">
            <a:spLocks/>
          </p:cNvSpPr>
          <p:nvPr/>
        </p:nvSpPr>
        <p:spPr bwMode="auto">
          <a:xfrm>
            <a:off x="9656518" y="3837154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YOLOv8n</a:t>
            </a:r>
            <a:endParaRPr lang="ru-RU" sz="2000" dirty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B5B8D99E-AD59-4AD3-AC0B-219654A93C96}"/>
              </a:ext>
            </a:extLst>
          </p:cNvPr>
          <p:cNvSpPr txBox="1">
            <a:spLocks/>
          </p:cNvSpPr>
          <p:nvPr/>
        </p:nvSpPr>
        <p:spPr bwMode="auto">
          <a:xfrm>
            <a:off x="9656518" y="1154050"/>
            <a:ext cx="1872248" cy="4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YOLOv5su</a:t>
            </a:r>
            <a:endParaRPr lang="ru-RU" sz="2000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2E5D22C-49EC-42F4-A468-98460C8781F9}"/>
              </a:ext>
            </a:extLst>
          </p:cNvPr>
          <p:cNvSpPr txBox="1">
            <a:spLocks/>
          </p:cNvSpPr>
          <p:nvPr/>
        </p:nvSpPr>
        <p:spPr bwMode="auto">
          <a:xfrm>
            <a:off x="274092" y="6053881"/>
            <a:ext cx="2520000" cy="33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tx1"/>
                </a:solidFill>
              </a:rPr>
              <a:t>Время обработки 1 кадра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7585B7DD-8AF2-4052-B7F5-C7698C97878E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-828716" y="1863767"/>
            <a:ext cx="2520000" cy="33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tx1"/>
                </a:solidFill>
              </a:rPr>
              <a:t>Основная метрика</a:t>
            </a:r>
          </a:p>
        </p:txBody>
      </p:sp>
    </p:spTree>
    <p:extLst>
      <p:ext uri="{BB962C8B-B14F-4D97-AF65-F5344CB8AC3E}">
        <p14:creationId xmlns:p14="http://schemas.microsoft.com/office/powerpoint/2010/main" val="202444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49A4D-D38A-45E8-9BDC-0AAF63A9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53BB16-86DA-4054-A30B-B3248BF2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6" name="Рисунок 5" descr="Изображение выглядит как текст, диаграмма, План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98D63FC-1431-4F40-BF5A-D74C99E3D4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2" y="1484784"/>
            <a:ext cx="8419256" cy="4641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72ED5-81C9-42B1-9581-15BB12002EA1}"/>
              </a:ext>
            </a:extLst>
          </p:cNvPr>
          <p:cNvSpPr txBox="1"/>
          <p:nvPr/>
        </p:nvSpPr>
        <p:spPr>
          <a:xfrm>
            <a:off x="8862020" y="2244904"/>
            <a:ext cx="3215680" cy="31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YOLOv5su</a:t>
            </a:r>
            <a:endParaRPr lang="ru-RU" sz="2400" b="1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Precision 	0.8801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Recall	0.8327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mAP50	0.8925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mAP50-95	0.6020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Inference 	76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ms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Bias		8%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3BE70B3-3AE1-4324-9426-2A86E5F09ECB}"/>
              </a:ext>
            </a:extLst>
          </p:cNvPr>
          <p:cNvSpPr txBox="1">
            <a:spLocks/>
          </p:cNvSpPr>
          <p:nvPr/>
        </p:nvSpPr>
        <p:spPr bwMode="auto">
          <a:xfrm>
            <a:off x="5159896" y="1205053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Точность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12BADD7-A98D-47B4-9837-8C20EB4D248F}"/>
              </a:ext>
            </a:extLst>
          </p:cNvPr>
          <p:cNvSpPr txBox="1">
            <a:spLocks/>
          </p:cNvSpPr>
          <p:nvPr/>
        </p:nvSpPr>
        <p:spPr bwMode="auto">
          <a:xfrm>
            <a:off x="6844253" y="1205053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Полнота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9696DB6F-74EA-485C-8DEB-167BAAE4057C}"/>
              </a:ext>
            </a:extLst>
          </p:cNvPr>
          <p:cNvSpPr txBox="1">
            <a:spLocks/>
          </p:cNvSpPr>
          <p:nvPr/>
        </p:nvSpPr>
        <p:spPr bwMode="auto">
          <a:xfrm>
            <a:off x="6960096" y="6125878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Основная метрика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963B81E-CE8A-4568-B4DA-98C052ED72B3}"/>
              </a:ext>
            </a:extLst>
          </p:cNvPr>
          <p:cNvSpPr txBox="1">
            <a:spLocks/>
          </p:cNvSpPr>
          <p:nvPr/>
        </p:nvSpPr>
        <p:spPr bwMode="auto">
          <a:xfrm>
            <a:off x="5159895" y="6125878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Доп. метрика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A4C42A4-DD0B-4C0C-A61B-BDE3A33D7852}"/>
              </a:ext>
            </a:extLst>
          </p:cNvPr>
          <p:cNvSpPr txBox="1">
            <a:spLocks/>
          </p:cNvSpPr>
          <p:nvPr/>
        </p:nvSpPr>
        <p:spPr bwMode="auto">
          <a:xfrm>
            <a:off x="911424" y="6125878"/>
            <a:ext cx="3689553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Потери на проверочном наборе данных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37FF9C6-157E-41BB-9087-AB948A7DBF0B}"/>
              </a:ext>
            </a:extLst>
          </p:cNvPr>
          <p:cNvSpPr txBox="1">
            <a:spLocks/>
          </p:cNvSpPr>
          <p:nvPr/>
        </p:nvSpPr>
        <p:spPr bwMode="auto">
          <a:xfrm>
            <a:off x="409241" y="1205052"/>
            <a:ext cx="4601289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Потери на тренировочном наборе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69482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31A1D-0909-4748-99C0-44460DB0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отслеживания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462657-0804-46E7-A364-7A3099B0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16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1FEE3C85-0BC8-4CBA-80C5-C4FC4859C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862073"/>
              </p:ext>
            </p:extLst>
          </p:nvPr>
        </p:nvGraphicFramePr>
        <p:xfrm>
          <a:off x="215167" y="1247984"/>
          <a:ext cx="11761666" cy="2164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C96861D1-6992-4D31-B71C-3633A500EE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919624"/>
              </p:ext>
            </p:extLst>
          </p:nvPr>
        </p:nvGraphicFramePr>
        <p:xfrm>
          <a:off x="215167" y="3837117"/>
          <a:ext cx="11761666" cy="2164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905D7B9-6660-4157-82CC-773DFA979FB4}"/>
              </a:ext>
            </a:extLst>
          </p:cNvPr>
          <p:cNvSpPr/>
          <p:nvPr/>
        </p:nvSpPr>
        <p:spPr>
          <a:xfrm>
            <a:off x="3908323" y="1828801"/>
            <a:ext cx="353961" cy="50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8BFA86F-4327-4727-8286-BBC921628862}"/>
              </a:ext>
            </a:extLst>
          </p:cNvPr>
          <p:cNvSpPr/>
          <p:nvPr/>
        </p:nvSpPr>
        <p:spPr>
          <a:xfrm>
            <a:off x="7970189" y="1828800"/>
            <a:ext cx="353961" cy="50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E12B8F56-7D69-44B6-A35D-FE613DF93AB2}"/>
              </a:ext>
            </a:extLst>
          </p:cNvPr>
          <p:cNvSpPr/>
          <p:nvPr/>
        </p:nvSpPr>
        <p:spPr>
          <a:xfrm>
            <a:off x="3908323" y="4581128"/>
            <a:ext cx="353961" cy="50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59D1E80-608C-4BE1-ADC7-9D5D596EE16C}"/>
              </a:ext>
            </a:extLst>
          </p:cNvPr>
          <p:cNvSpPr/>
          <p:nvPr/>
        </p:nvSpPr>
        <p:spPr>
          <a:xfrm>
            <a:off x="7970189" y="4583739"/>
            <a:ext cx="353961" cy="50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29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AE79C-249B-4B1D-8BF2-5A257F9B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64EB75-4744-4F43-82E4-D2779ACB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C4825-EAAA-491A-A23B-4D452250E8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223070"/>
            <a:ext cx="7047735" cy="51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E994A15D-AF39-4D71-B3AD-67238CCE514E}"/>
              </a:ext>
            </a:extLst>
          </p:cNvPr>
          <p:cNvSpPr/>
          <p:nvPr/>
        </p:nvSpPr>
        <p:spPr>
          <a:xfrm>
            <a:off x="7723463" y="4916981"/>
            <a:ext cx="4069240" cy="1201271"/>
          </a:xfrm>
          <a:prstGeom prst="wedgeRectCallout">
            <a:avLst>
              <a:gd name="adj1" fmla="val -115349"/>
              <a:gd name="adj2" fmla="val -49441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Выходное </a:t>
            </a:r>
            <a:br>
              <a:rPr lang="ru-RU" sz="2400" dirty="0"/>
            </a:br>
            <a:r>
              <a:rPr lang="ru-RU" sz="2400" dirty="0"/>
              <a:t>изображение</a:t>
            </a:r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FE88F58E-F2A9-4BAB-A586-37A78F49BA22}"/>
              </a:ext>
            </a:extLst>
          </p:cNvPr>
          <p:cNvSpPr/>
          <p:nvPr/>
        </p:nvSpPr>
        <p:spPr>
          <a:xfrm>
            <a:off x="7723461" y="1442451"/>
            <a:ext cx="4069241" cy="2241176"/>
          </a:xfrm>
          <a:prstGeom prst="wedgeRectCallout">
            <a:avLst>
              <a:gd name="adj1" fmla="val -79787"/>
              <a:gd name="adj2" fmla="val -5931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Вкл. Записи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Порог определения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Выбор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Порог объединения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Путь к файлу/камере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Перезапуск</a:t>
            </a:r>
          </a:p>
        </p:txBody>
      </p:sp>
      <p:sp>
        <p:nvSpPr>
          <p:cNvPr id="8" name="Облачко с текстом: прямоугольное 7">
            <a:extLst>
              <a:ext uri="{FF2B5EF4-FFF2-40B4-BE49-F238E27FC236}">
                <a16:creationId xmlns:a16="http://schemas.microsoft.com/office/drawing/2014/main" id="{B3BD8D9C-25C7-4B5E-9394-6BCE161E758E}"/>
              </a:ext>
            </a:extLst>
          </p:cNvPr>
          <p:cNvSpPr/>
          <p:nvPr/>
        </p:nvSpPr>
        <p:spPr>
          <a:xfrm>
            <a:off x="7723461" y="3822326"/>
            <a:ext cx="4069241" cy="972925"/>
          </a:xfrm>
          <a:prstGeom prst="wedgeRectCallout">
            <a:avLst>
              <a:gd name="adj1" fmla="val -77254"/>
              <a:gd name="adj2" fmla="val 32878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Будущий 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365699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477BC-231A-41E1-967F-C15044C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6926D1-4F03-4804-8AD0-FF1F76E3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2024-04-18_12-40-03">
            <a:hlinkClick r:id="" action="ppaction://media"/>
            <a:extLst>
              <a:ext uri="{FF2B5EF4-FFF2-40B4-BE49-F238E27FC236}">
                <a16:creationId xmlns:a16="http://schemas.microsoft.com/office/drawing/2014/main" id="{FF4A2BA8-8F51-4C61-A825-6E1BF3535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926" t="15350" r="4522" b="9050"/>
          <a:stretch/>
        </p:blipFill>
        <p:spPr>
          <a:xfrm>
            <a:off x="1307468" y="1154460"/>
            <a:ext cx="957706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477BC-231A-41E1-967F-C15044C6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Апробация результатов ВКР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6926D1-4F03-4804-8AD0-FF1F76E3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218A872-C321-4D3D-A0AE-198B8F3CD6D4}"/>
              </a:ext>
            </a:extLst>
          </p:cNvPr>
          <p:cNvSpPr txBox="1">
            <a:spLocks/>
          </p:cNvSpPr>
          <p:nvPr/>
        </p:nvSpPr>
        <p:spPr bwMode="auto">
          <a:xfrm>
            <a:off x="407368" y="1268760"/>
            <a:ext cx="1137726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b="1" dirty="0"/>
              <a:t>Публикации и публичные презентации по теме ВКР:</a:t>
            </a:r>
            <a:endParaRPr lang="en-US" sz="1800" b="1" dirty="0"/>
          </a:p>
          <a:p>
            <a:pPr algn="just">
              <a:buFont typeface="+mj-lt"/>
              <a:buAutoNum type="arabicPeriod"/>
            </a:pPr>
            <a:r>
              <a:rPr lang="ru-RU" sz="1800" dirty="0"/>
              <a:t>Крайников, А.Н. Разработка приложения запуска моделей нейронных сетей для задач компьютерного зрения / А. Н. Крайников // Ломоносовские научные чтения студентов, аспирантов и молодых ученых – 2024 : Сборник материалов конференции: в 2-х томах, Архангельск, 2024 год / Сев. (</a:t>
            </a:r>
            <a:r>
              <a:rPr lang="ru-RU" sz="1800" dirty="0" err="1"/>
              <a:t>Арктич</a:t>
            </a:r>
            <a:r>
              <a:rPr lang="ru-RU" sz="1800" dirty="0"/>
              <a:t>.) </a:t>
            </a:r>
            <a:r>
              <a:rPr lang="ru-RU" sz="1800" dirty="0" err="1"/>
              <a:t>федер</a:t>
            </a:r>
            <a:r>
              <a:rPr lang="ru-RU" sz="1800" dirty="0"/>
              <a:t>. ун-т им. М.В. Ломоносова. – Архангельск: Северный (Арктический) федеральный университет имени М.В. Ломоносова, 2024.</a:t>
            </a:r>
          </a:p>
          <a:p>
            <a:pPr algn="just">
              <a:buFont typeface="+mj-lt"/>
              <a:buAutoNum type="arabicPeriod"/>
            </a:pPr>
            <a:r>
              <a:rPr lang="ru-RU" sz="1800" dirty="0"/>
              <a:t>Крайников А.Н. Анализ открытых наборов данных обнаружения рыбы под водой // Студенческий: электрон. </a:t>
            </a:r>
            <a:r>
              <a:rPr lang="ru-RU" sz="1800" dirty="0" err="1"/>
              <a:t>научн</a:t>
            </a:r>
            <a:r>
              <a:rPr lang="ru-RU" sz="1800" dirty="0"/>
              <a:t>. журн. 2024. № 22(276). URL:  https://sibac.info/journal/student/276/336290 (дата обращения: 11.06.2024)</a:t>
            </a:r>
          </a:p>
          <a:p>
            <a:pPr marL="0" indent="0" algn="just">
              <a:buNone/>
            </a:pPr>
            <a:r>
              <a:rPr lang="ru-RU" sz="1800" b="1" dirty="0"/>
              <a:t>Публикации и публичные презентации, наработки которых используются в рамках ВКР:</a:t>
            </a:r>
            <a:endParaRPr lang="en-US" sz="1800" b="1" dirty="0"/>
          </a:p>
          <a:p>
            <a:pPr algn="just">
              <a:buFont typeface="+mj-lt"/>
              <a:buAutoNum type="arabicPeriod"/>
            </a:pPr>
            <a:r>
              <a:rPr lang="ru-RU" sz="1800" dirty="0"/>
              <a:t>Крайников, А. Н. Разработка программы перевода языка жестов в символы / А. Н. Крайников // Студенческий. – 2024. – № 4-1(258). – С. 48-50. – EDN SLGXPG.</a:t>
            </a:r>
            <a:endParaRPr lang="en-US" sz="1800" dirty="0"/>
          </a:p>
          <a:p>
            <a:pPr algn="just">
              <a:buFont typeface="+mj-lt"/>
              <a:buAutoNum type="arabicPeriod"/>
            </a:pPr>
            <a:r>
              <a:rPr lang="ru-RU" sz="1800" dirty="0"/>
              <a:t>Крайников</a:t>
            </a:r>
            <a:r>
              <a:rPr lang="en-US" sz="1800" dirty="0"/>
              <a:t>, </a:t>
            </a:r>
            <a:r>
              <a:rPr lang="ru-RU" sz="1800" dirty="0"/>
              <a:t>А. Н. . Распознавание дорожных знаков с использованием сверточной нейронной сети / А. А. Стахеева, А. Н. Крайников, Д. А. Вяткин // Международный журнал прикладных наук и технологий </a:t>
            </a:r>
            <a:r>
              <a:rPr lang="ru-RU" sz="1800" dirty="0" err="1"/>
              <a:t>Integral</a:t>
            </a:r>
            <a:r>
              <a:rPr lang="ru-RU" sz="1800" dirty="0"/>
              <a:t>. – 2023. – № 4. – EDN XTICSH.</a:t>
            </a:r>
            <a:endParaRPr lang="en-US" sz="1800" dirty="0"/>
          </a:p>
          <a:p>
            <a:pPr algn="just">
              <a:buFont typeface="+mj-lt"/>
              <a:buAutoNum type="arabicPeriod"/>
            </a:pPr>
            <a:r>
              <a:rPr lang="ru-RU" sz="1800" dirty="0"/>
              <a:t>Крайников</a:t>
            </a:r>
            <a:r>
              <a:rPr lang="en-US" sz="1800" dirty="0"/>
              <a:t>, </a:t>
            </a:r>
            <a:r>
              <a:rPr lang="ru-RU" sz="1800" dirty="0"/>
              <a:t>А. Н. . Архитектура программной системы беспилотного автомобиля / А. А. Стахеева, А. Н. Крайников // Столыпинский вестник. – 2023. – Т. 5, № 2. – EDN LQVXHF.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804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84A395-877F-4E9E-A9E4-EB3B0D6D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6" name="Рисунок 5" descr="Изображение выглядит как вода, на открытом воздухе, дамба, забор&#10;&#10;Автоматически созданное описание">
            <a:extLst>
              <a:ext uri="{FF2B5EF4-FFF2-40B4-BE49-F238E27FC236}">
                <a16:creationId xmlns:a16="http://schemas.microsoft.com/office/drawing/2014/main" id="{9B4F98D9-1F27-4C73-BF2C-B65EBF1ED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3" t="14519" r="16587" b="4084"/>
          <a:stretch/>
        </p:blipFill>
        <p:spPr>
          <a:xfrm>
            <a:off x="1348844" y="1124744"/>
            <a:ext cx="4814835" cy="463966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40E0F9A-5A89-4EE5-B805-A6C967EFD919}"/>
              </a:ext>
            </a:extLst>
          </p:cNvPr>
          <p:cNvSpPr txBox="1">
            <a:spLocks/>
          </p:cNvSpPr>
          <p:nvPr/>
        </p:nvSpPr>
        <p:spPr bwMode="auto">
          <a:xfrm>
            <a:off x="1682969" y="5794832"/>
            <a:ext cx="4146584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Рыбоход на реке Колумбия в США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CCD56-AD9E-4F1A-8F3A-1B8A77C94F33}"/>
              </a:ext>
            </a:extLst>
          </p:cNvPr>
          <p:cNvSpPr txBox="1"/>
          <p:nvPr/>
        </p:nvSpPr>
        <p:spPr>
          <a:xfrm>
            <a:off x="6456040" y="982176"/>
            <a:ext cx="511256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Проходные рыбы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– рыбы, которые часть жизненного цикла проводят в море, а часть – во впадающих в него реках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algn="just"/>
            <a:r>
              <a:rPr lang="ru-RU" sz="240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Анадромные виды рыб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– виды рыб, воспроизводящихся в пресной воде водных объектов в Российской Федерации, совершающих затем миграции в море для нагула и возвращающихся для нереста в места своего воспроизведения.</a:t>
            </a:r>
          </a:p>
        </p:txBody>
      </p:sp>
    </p:spTree>
    <p:extLst>
      <p:ext uri="{BB962C8B-B14F-4D97-AF65-F5344CB8AC3E}">
        <p14:creationId xmlns:p14="http://schemas.microsoft.com/office/powerpoint/2010/main" val="53930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49999-723D-41DC-974D-4B9B3F4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08920"/>
            <a:ext cx="8640960" cy="994122"/>
          </a:xfrm>
        </p:spPr>
        <p:txBody>
          <a:bodyPr/>
          <a:lstStyle/>
          <a:p>
            <a:r>
              <a:rPr lang="ru-RU" sz="4000" dirty="0"/>
              <a:t>Спасибо за внимание</a:t>
            </a:r>
            <a:r>
              <a:rPr lang="en-US" sz="4000" dirty="0"/>
              <a:t>!</a:t>
            </a:r>
            <a:endParaRPr lang="ru-RU" sz="4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EE4DF3-F23D-45A3-95CF-3FA3DB82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305216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53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Содержимое 2"/>
          <p:cNvSpPr>
            <a:spLocks noGrp="1"/>
          </p:cNvSpPr>
          <p:nvPr>
            <p:ph idx="1"/>
          </p:nvPr>
        </p:nvSpPr>
        <p:spPr>
          <a:xfrm>
            <a:off x="4699512" y="1035141"/>
            <a:ext cx="6941104" cy="4787717"/>
          </a:xfrm>
        </p:spPr>
        <p:txBody>
          <a:bodyPr anchor="ctr"/>
          <a:lstStyle/>
          <a:p>
            <a:pPr marL="0" indent="0">
              <a:buNone/>
            </a:pPr>
            <a:r>
              <a:rPr lang="ru-RU" b="1" dirty="0">
                <a:solidFill>
                  <a:srgbClr val="215C9C"/>
                </a:solidFill>
              </a:rPr>
              <a:t>Проблема: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ru-RU" dirty="0"/>
              <a:t>Необходимость отслеживания миграции рыбных ресурсов</a:t>
            </a:r>
          </a:p>
          <a:p>
            <a:pPr>
              <a:spcBef>
                <a:spcPts val="0"/>
              </a:spcBef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ru-RU" b="1" dirty="0">
                <a:solidFill>
                  <a:srgbClr val="215C9C"/>
                </a:solidFill>
              </a:rPr>
              <a:t>Актуальность:</a:t>
            </a:r>
          </a:p>
          <a:p>
            <a:pPr>
              <a:buFontTx/>
              <a:buChar char="-"/>
            </a:pPr>
            <a:r>
              <a:rPr lang="ru-RU" dirty="0"/>
              <a:t>Позволит принимать превентивные меры</a:t>
            </a:r>
          </a:p>
          <a:p>
            <a:pPr>
              <a:buFontTx/>
              <a:buChar char="-"/>
            </a:pPr>
            <a:r>
              <a:rPr lang="ru-RU" dirty="0"/>
              <a:t>Позволит подстраивать производство</a:t>
            </a:r>
          </a:p>
          <a:p>
            <a:pPr>
              <a:buFontTx/>
              <a:buChar char="-"/>
            </a:pPr>
            <a:r>
              <a:rPr lang="ru-RU" dirty="0"/>
              <a:t>Позволит проводить исследования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ru-RU" b="1" dirty="0">
                <a:solidFill>
                  <a:srgbClr val="215C9C"/>
                </a:solidFill>
              </a:rPr>
              <a:t>Заказчик:</a:t>
            </a:r>
            <a:r>
              <a:rPr lang="ru-RU" dirty="0"/>
              <a:t> 	</a:t>
            </a:r>
          </a:p>
          <a:p>
            <a:pPr>
              <a:buFontTx/>
              <a:buChar char="-"/>
            </a:pPr>
            <a:r>
              <a:rPr lang="ru-RU" dirty="0"/>
              <a:t>Северный филиал ФГБНУ «ВНИРО»</a:t>
            </a:r>
          </a:p>
        </p:txBody>
      </p:sp>
      <p:pic>
        <p:nvPicPr>
          <p:cNvPr id="14" name="Рисунок 13" descr="Изображение выглядит как рыба, Плавник, золотая рыбка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C4206132-CFAC-4EA7-B884-7B1113E97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1" t="919" r="34178" b="1070"/>
          <a:stretch/>
        </p:blipFill>
        <p:spPr>
          <a:xfrm>
            <a:off x="1343472" y="1035142"/>
            <a:ext cx="3088794" cy="4787716"/>
          </a:xfrm>
          <a:prstGeom prst="roundRect">
            <a:avLst>
              <a:gd name="adj" fmla="val 4928"/>
            </a:avLst>
          </a:prstGeom>
        </p:spPr>
      </p:pic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B4A019A6-884F-4DD1-B4FA-0DAC90FC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0259"/>
            <a:ext cx="2743200" cy="365125"/>
          </a:xfrm>
        </p:spPr>
        <p:txBody>
          <a:bodyPr/>
          <a:lstStyle/>
          <a:p>
            <a:fld id="{C3E2C407-9589-471C-A91C-F6F127E37BBA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503477-21B3-4BA5-8843-E3989AF33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803" y="1189060"/>
            <a:ext cx="6905662" cy="4680679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215C9C"/>
                </a:solidFill>
              </a:rPr>
              <a:t>Цель:</a:t>
            </a:r>
          </a:p>
          <a:p>
            <a:pPr>
              <a:buFontTx/>
              <a:buChar char="-"/>
            </a:pPr>
            <a:r>
              <a:rPr lang="ru-RU" dirty="0"/>
              <a:t>Разработать методику отслеживания, подсчёта и анализа рыбных ресурсов </a:t>
            </a:r>
            <a:br>
              <a:rPr lang="ru-RU" dirty="0"/>
            </a:br>
            <a:r>
              <a:rPr lang="ru-RU" dirty="0"/>
              <a:t>с использованием компьютерного зрения</a:t>
            </a:r>
          </a:p>
          <a:p>
            <a:pPr>
              <a:buFontTx/>
              <a:buChar char="-"/>
            </a:pPr>
            <a:endParaRPr lang="ru-RU" dirty="0"/>
          </a:p>
          <a:p>
            <a:pPr marL="0" indent="0">
              <a:buNone/>
            </a:pPr>
            <a:r>
              <a:rPr lang="ru-RU" b="1" dirty="0">
                <a:solidFill>
                  <a:srgbClr val="215C9C"/>
                </a:solidFill>
              </a:rPr>
              <a:t>Задачи: </a:t>
            </a:r>
          </a:p>
          <a:p>
            <a:pPr>
              <a:buFontTx/>
              <a:buChar char="-"/>
            </a:pPr>
            <a:r>
              <a:rPr lang="ru-RU" dirty="0"/>
              <a:t>Подготовка набора данных</a:t>
            </a:r>
          </a:p>
          <a:p>
            <a:pPr>
              <a:buFontTx/>
              <a:buChar char="-"/>
            </a:pPr>
            <a:r>
              <a:rPr lang="ru-RU" dirty="0"/>
              <a:t>Обучение нейронной сети</a:t>
            </a:r>
          </a:p>
          <a:p>
            <a:pPr>
              <a:buFontTx/>
              <a:buChar char="-"/>
            </a:pPr>
            <a:r>
              <a:rPr lang="ru-RU" dirty="0"/>
              <a:t>Разработка системы отслеживания</a:t>
            </a:r>
          </a:p>
          <a:p>
            <a:pPr>
              <a:buFontTx/>
              <a:buChar char="-"/>
            </a:pPr>
            <a:r>
              <a:rPr lang="ru-RU" dirty="0"/>
              <a:t>Разработка графического интерфейса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D9FAD4-A65D-4616-B429-B3EC5675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BAE787-CF67-4CCA-8099-1F059CAE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435" y="1189060"/>
            <a:ext cx="1078486" cy="920861"/>
          </a:xfrm>
          <a:prstGeom prst="rect">
            <a:avLst/>
          </a:prstGeom>
        </p:spPr>
      </p:pic>
      <p:pic>
        <p:nvPicPr>
          <p:cNvPr id="8" name="Рисунок 7" descr="Изображение выглядит как Графика, круг, символ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AEE6643-36D7-47EE-B727-E515780BC6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1"/>
          <a:stretch/>
        </p:blipFill>
        <p:spPr>
          <a:xfrm>
            <a:off x="725389" y="2867870"/>
            <a:ext cx="920861" cy="893429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ка, символ, Цвет электр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FF6A5BE-E9F0-41DD-AC97-48CE88CC13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1189060"/>
            <a:ext cx="1037622" cy="10376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Графика, линия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FDA5E3E5-67B2-4F07-93E6-A37E98707F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9" y="1189060"/>
            <a:ext cx="920861" cy="92086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Шрифт, круг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8A7DE95-1597-4DE6-A124-9164C0524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9" y="4496421"/>
            <a:ext cx="920861" cy="106730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графическая вставка, Графика, символ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6874022D-9EBA-4A3D-8E13-56709601D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77" y="2788038"/>
            <a:ext cx="922423" cy="101076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График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4032D03-7D7E-4FF4-8BFB-49082D9C31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28" y="4415369"/>
            <a:ext cx="920861" cy="111501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афика, символ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FEA8D08-03D3-42A7-B1EC-CAE09539CB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23" y="4512444"/>
            <a:ext cx="1255273" cy="920861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05033DAC-3971-4838-9C14-23CE76E159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23" y="2917527"/>
            <a:ext cx="1422222" cy="7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B85A9-5E5C-4278-B5CE-EAA77456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541EE5-07AB-465E-B269-44F68860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5" name="Объект 3">
            <a:extLst>
              <a:ext uri="{FF2B5EF4-FFF2-40B4-BE49-F238E27FC236}">
                <a16:creationId xmlns:a16="http://schemas.microsoft.com/office/drawing/2014/main" id="{5A86FA6F-0DD5-417F-B356-6A05378D5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226231"/>
              </p:ext>
            </p:extLst>
          </p:nvPr>
        </p:nvGraphicFramePr>
        <p:xfrm>
          <a:off x="1895748" y="1508917"/>
          <a:ext cx="3696338" cy="476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68B887-67BB-4B15-8328-5E18CAE8A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930" y="1378785"/>
            <a:ext cx="888590" cy="8885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BE87AB-9A1A-4BDD-BAAF-0240EFD2E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930" y="2443973"/>
            <a:ext cx="888589" cy="8885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7DAFD0-51BC-4C9E-9AED-73437580BC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930" y="3495714"/>
            <a:ext cx="888589" cy="8885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546C2A-2B12-4A1B-8573-BF7E6124A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931" y="4397750"/>
            <a:ext cx="888589" cy="8885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F4BB5-0BB5-4A83-8CC1-1EB864AFBD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6930" y="5449491"/>
            <a:ext cx="888589" cy="888589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D058E488-1C5E-449C-B914-EA9B08F1361F}"/>
              </a:ext>
            </a:extLst>
          </p:cNvPr>
          <p:cNvSpPr txBox="1">
            <a:spLocks/>
          </p:cNvSpPr>
          <p:nvPr/>
        </p:nvSpPr>
        <p:spPr bwMode="auto">
          <a:xfrm>
            <a:off x="5702061" y="1346556"/>
            <a:ext cx="4594191" cy="117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Поиск датасетов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Первичная проверка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Сбор тестовых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F0AE518-892C-4476-B272-1193846427A4}"/>
              </a:ext>
            </a:extLst>
          </p:cNvPr>
          <p:cNvSpPr txBox="1">
            <a:spLocks/>
          </p:cNvSpPr>
          <p:nvPr/>
        </p:nvSpPr>
        <p:spPr bwMode="auto">
          <a:xfrm>
            <a:off x="5702061" y="2348880"/>
            <a:ext cx="4866683" cy="73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Удаление дубликатов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Удаление битых изображение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Аугментация «Мозаика»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BC76A6F-2E7C-4ADC-B851-90D542C20F7F}"/>
              </a:ext>
            </a:extLst>
          </p:cNvPr>
          <p:cNvSpPr txBox="1">
            <a:spLocks/>
          </p:cNvSpPr>
          <p:nvPr/>
        </p:nvSpPr>
        <p:spPr bwMode="auto">
          <a:xfrm>
            <a:off x="5695666" y="3345538"/>
            <a:ext cx="6354171" cy="109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Сжатие картинок до единого разрешения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Преобразование подписей по одному формату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Преобразование задач сегментации в детекцию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A2FDBDC-D552-4058-A4DA-1A5FF62C889F}"/>
              </a:ext>
            </a:extLst>
          </p:cNvPr>
          <p:cNvSpPr txBox="1">
            <a:spLocks/>
          </p:cNvSpPr>
          <p:nvPr/>
        </p:nvSpPr>
        <p:spPr bwMode="auto">
          <a:xfrm>
            <a:off x="5702061" y="4356644"/>
            <a:ext cx="6354171" cy="109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Поиск ошибок разметки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Удаление не нужных классов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Переименование файлов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9395D1D6-E2FB-492D-A12D-0C5F18CBFCBC}"/>
              </a:ext>
            </a:extLst>
          </p:cNvPr>
          <p:cNvSpPr txBox="1">
            <a:spLocks/>
          </p:cNvSpPr>
          <p:nvPr/>
        </p:nvSpPr>
        <p:spPr bwMode="auto">
          <a:xfrm>
            <a:off x="5703949" y="5301208"/>
            <a:ext cx="6354171" cy="109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Разделение набора данных на группы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Сжатие в архив</a:t>
            </a:r>
          </a:p>
          <a:p>
            <a:pPr>
              <a:buFont typeface="Noto Sans" panose="020B0502040504020204" pitchFamily="34" charset="0"/>
              <a:buChar char="-"/>
            </a:pPr>
            <a:r>
              <a:rPr lang="ru-RU" sz="1800" dirty="0"/>
              <a:t>Организация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147749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2C532-BE75-44B7-BE98-9D86B96D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8EC193-5162-4CA0-885C-FE0EE100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6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56DE3D50-2FC3-4ADC-B0B5-DABE90867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10581"/>
              </p:ext>
            </p:extLst>
          </p:nvPr>
        </p:nvGraphicFramePr>
        <p:xfrm>
          <a:off x="135965" y="1258387"/>
          <a:ext cx="11920070" cy="50266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2454">
                  <a:extLst>
                    <a:ext uri="{9D8B030D-6E8A-4147-A177-3AD203B41FA5}">
                      <a16:colId xmlns:a16="http://schemas.microsoft.com/office/drawing/2014/main" val="4145139058"/>
                    </a:ext>
                  </a:extLst>
                </a:gridCol>
                <a:gridCol w="3857040">
                  <a:extLst>
                    <a:ext uri="{9D8B030D-6E8A-4147-A177-3AD203B41FA5}">
                      <a16:colId xmlns:a16="http://schemas.microsoft.com/office/drawing/2014/main" val="461514239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3556294644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4020939193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219532848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2334279969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1439242877"/>
                    </a:ext>
                  </a:extLst>
                </a:gridCol>
                <a:gridCol w="1240096">
                  <a:extLst>
                    <a:ext uri="{9D8B030D-6E8A-4147-A177-3AD203B41FA5}">
                      <a16:colId xmlns:a16="http://schemas.microsoft.com/office/drawing/2014/main" val="2768600246"/>
                    </a:ext>
                  </a:extLst>
                </a:gridCol>
              </a:tblGrid>
              <a:tr h="3849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Название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Тип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Detect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Segment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Local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Contour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509605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1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DeepFish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39 770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3 202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98462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2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Fishclef</a:t>
                      </a:r>
                      <a:r>
                        <a:rPr lang="en-US" sz="1600" dirty="0"/>
                        <a:t>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21308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Fishnet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94 806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306849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4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fishRecognition_GT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27 370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044683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5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LABELED-FISHES-IN-THE-WILD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Фото, 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207 кадр.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 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480005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6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Fish detection and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Видео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727333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7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Underwater Object Detection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7 556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09170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8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Deep Fish Object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5 568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378847"/>
                  </a:ext>
                </a:extLst>
              </a:tr>
              <a:tr h="507825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600" dirty="0"/>
                        <a:t>9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Luderick seagrass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Фото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4 280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37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72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58C2B-A970-42A3-963F-27E29951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43ACC6-8907-4E39-B1D3-D56AB3F4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2" name="Рисунок 11" descr="Изображение выглядит как подводный, вода, природа, Организм&#10;&#10;Автоматически созданное описание">
            <a:extLst>
              <a:ext uri="{FF2B5EF4-FFF2-40B4-BE49-F238E27FC236}">
                <a16:creationId xmlns:a16="http://schemas.microsoft.com/office/drawing/2014/main" id="{6F2B22FF-43BA-4156-91A9-42A91E35180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18" y="1124744"/>
            <a:ext cx="2520000" cy="25200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природа, текст, подводный, Организм&#10;&#10;Автоматически созданное описание">
            <a:extLst>
              <a:ext uri="{FF2B5EF4-FFF2-40B4-BE49-F238E27FC236}">
                <a16:creationId xmlns:a16="http://schemas.microsoft.com/office/drawing/2014/main" id="{6F955A86-9E57-4D2F-B8DA-4D927A7E97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40" y="3827653"/>
            <a:ext cx="2520000" cy="25200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ф, Биология океана, подводный, Плавник&#10;&#10;Автоматически созданное описание">
            <a:extLst>
              <a:ext uri="{FF2B5EF4-FFF2-40B4-BE49-F238E27FC236}">
                <a16:creationId xmlns:a16="http://schemas.microsoft.com/office/drawing/2014/main" id="{3214F4B3-3F53-4182-9B5B-23ABEB66A14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827653"/>
            <a:ext cx="2520000" cy="252000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рыба, подводный, Организм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7CE6CDA5-2627-4918-90F2-5DEF02BE2D8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18" y="3827653"/>
            <a:ext cx="2520000" cy="25200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риф, Организм, подводный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BB3AABC9-C5E8-4B02-81B2-FBFE72EE4EF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124744"/>
            <a:ext cx="2520000" cy="252000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рыба, аквариум, риф, Биология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651A8C06-055F-47D6-8B69-6BE5DB9732A9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3" b="21185"/>
          <a:stretch/>
        </p:blipFill>
        <p:spPr>
          <a:xfrm>
            <a:off x="431674" y="1124744"/>
            <a:ext cx="2520000" cy="252000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вода, риф, подводный, Организм&#10;&#10;Автоматически созданное описание">
            <a:extLst>
              <a:ext uri="{FF2B5EF4-FFF2-40B4-BE49-F238E27FC236}">
                <a16:creationId xmlns:a16="http://schemas.microsoft.com/office/drawing/2014/main" id="{95AFC920-C1B6-486D-AB77-D4909B322AC0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4" y="3827653"/>
            <a:ext cx="2520000" cy="252000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рыба, вода, риф, подводный&#10;&#10;Автоматически созданное описание">
            <a:extLst>
              <a:ext uri="{FF2B5EF4-FFF2-40B4-BE49-F238E27FC236}">
                <a16:creationId xmlns:a16="http://schemas.microsoft.com/office/drawing/2014/main" id="{8C5DFC66-1B02-4BB8-9985-A0F3D06CA8DD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40" y="1114704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9BC33-5EF3-49DE-854D-4AFBB276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A655CB-E99F-41A7-9F50-22D9647B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C879DFD-083A-4919-B5BD-D74866319ADC}"/>
              </a:ext>
            </a:extLst>
          </p:cNvPr>
          <p:cNvSpPr/>
          <p:nvPr/>
        </p:nvSpPr>
        <p:spPr>
          <a:xfrm>
            <a:off x="462117" y="1354537"/>
            <a:ext cx="5161935" cy="81775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 dirty="0"/>
              <a:t>Идентичные (</a:t>
            </a:r>
            <a:r>
              <a:rPr lang="en-US" sz="2800" dirty="0"/>
              <a:t>hash)</a:t>
            </a:r>
            <a:endParaRPr lang="ru-RU" sz="28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1301E34-6356-45FA-A57A-CA8AA7518F45}"/>
              </a:ext>
            </a:extLst>
          </p:cNvPr>
          <p:cNvSpPr/>
          <p:nvPr/>
        </p:nvSpPr>
        <p:spPr>
          <a:xfrm>
            <a:off x="6567948" y="1354537"/>
            <a:ext cx="5161935" cy="817753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accent1"/>
                </a:solidFill>
              </a:rPr>
              <a:t>Похожие (</a:t>
            </a:r>
            <a:r>
              <a:rPr lang="en-US" sz="2800" dirty="0">
                <a:solidFill>
                  <a:schemeClr val="accent1"/>
                </a:solidFill>
              </a:rPr>
              <a:t>embeddings)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0AD42-DEF6-4779-A64D-C8721F75DD64}"/>
              </a:ext>
            </a:extLst>
          </p:cNvPr>
          <p:cNvSpPr txBox="1"/>
          <p:nvPr/>
        </p:nvSpPr>
        <p:spPr>
          <a:xfrm>
            <a:off x="6623496" y="2482184"/>
            <a:ext cx="5289755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120 000 элементов необходимо 100+ Гб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Время вычисления 1000+ часов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Необходима настройка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Удаляет «скрытые дубликаты»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55D08-D1C7-4E73-A656-FFA9BDF52859}"/>
              </a:ext>
            </a:extLst>
          </p:cNvPr>
          <p:cNvSpPr txBox="1"/>
          <p:nvPr/>
        </p:nvSpPr>
        <p:spPr>
          <a:xfrm>
            <a:off x="462117" y="2636072"/>
            <a:ext cx="516193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Менее 5 минут на 120 000 элементов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Работает без настройки</a:t>
            </a:r>
          </a:p>
          <a:p>
            <a:pPr marL="285750" indent="-285750">
              <a:spcBef>
                <a:spcPct val="20000"/>
              </a:spcBef>
              <a:buFont typeface="Noto Sans" panose="020B0502040504020204" pitchFamily="34" charset="0"/>
              <a:buChar char="-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Находит только идентичные дубликаты</a:t>
            </a:r>
          </a:p>
        </p:txBody>
      </p:sp>
      <p:pic>
        <p:nvPicPr>
          <p:cNvPr id="9" name="Рисунок 8" descr="Изображение выглядит как природа, подводный, Организм, Коралловый риф&#10;&#10;Автоматически созданное описание">
            <a:extLst>
              <a:ext uri="{FF2B5EF4-FFF2-40B4-BE49-F238E27FC236}">
                <a16:creationId xmlns:a16="http://schemas.microsoft.com/office/drawing/2014/main" id="{1BB988A1-0324-4519-A7F7-60C9F8CC9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4115518"/>
            <a:ext cx="2520000" cy="1890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природа, подводный, Организм, вода&#10;&#10;Автоматически созданное описание">
            <a:extLst>
              <a:ext uri="{FF2B5EF4-FFF2-40B4-BE49-F238E27FC236}">
                <a16:creationId xmlns:a16="http://schemas.microsoft.com/office/drawing/2014/main" id="{E5C3CD74-1A68-4307-96F5-0FF9DCA81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25" y="4115518"/>
            <a:ext cx="2520000" cy="1890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подводный, Биология океана, вода, рыба&#10;&#10;Автоматически созданное описание">
            <a:extLst>
              <a:ext uri="{FF2B5EF4-FFF2-40B4-BE49-F238E27FC236}">
                <a16:creationId xmlns:a16="http://schemas.microsoft.com/office/drawing/2014/main" id="{1C88B1B3-2D5E-4A77-B49B-71E425D72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" y="4115518"/>
            <a:ext cx="2520000" cy="18900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одводный, Биология океана, вода, рыба&#10;&#10;Автоматически созданное описание">
            <a:extLst>
              <a:ext uri="{FF2B5EF4-FFF2-40B4-BE49-F238E27FC236}">
                <a16:creationId xmlns:a16="http://schemas.microsoft.com/office/drawing/2014/main" id="{D2D43D77-2D4B-4ABC-8B0B-1DF2FA05F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52" y="4115518"/>
            <a:ext cx="252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2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3B34F-3E49-4F1D-9239-620178A9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F54474-E79E-4BB0-B7D8-8E498E4F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C407-9589-471C-A91C-F6F127E37BB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516FFBD-3CA3-40BA-94C2-387FFAA2BEA2}"/>
              </a:ext>
            </a:extLst>
          </p:cNvPr>
          <p:cNvSpPr/>
          <p:nvPr/>
        </p:nvSpPr>
        <p:spPr>
          <a:xfrm>
            <a:off x="9191172" y="5712480"/>
            <a:ext cx="1332061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161530 объектов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31D895C-DBA7-4E44-AEFC-05C223A6FF12}"/>
              </a:ext>
            </a:extLst>
          </p:cNvPr>
          <p:cNvSpPr/>
          <p:nvPr/>
        </p:nvSpPr>
        <p:spPr>
          <a:xfrm>
            <a:off x="7679004" y="5712481"/>
            <a:ext cx="1289773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91 391 файл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D0981C7-7858-43F8-842B-593147BD3005}"/>
              </a:ext>
            </a:extLst>
          </p:cNvPr>
          <p:cNvSpPr/>
          <p:nvPr/>
        </p:nvSpPr>
        <p:spPr>
          <a:xfrm>
            <a:off x="6500833" y="5712479"/>
            <a:ext cx="955776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1.80 ГБ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CDD692D-32D6-485C-81E8-029A86F5694B}"/>
              </a:ext>
            </a:extLst>
          </p:cNvPr>
          <p:cNvSpPr/>
          <p:nvPr/>
        </p:nvSpPr>
        <p:spPr>
          <a:xfrm>
            <a:off x="4101638" y="5724435"/>
            <a:ext cx="1390360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156200 объектов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40A50DB-845E-4E00-8739-675E6DF4BE91}"/>
              </a:ext>
            </a:extLst>
          </p:cNvPr>
          <p:cNvSpPr/>
          <p:nvPr/>
        </p:nvSpPr>
        <p:spPr>
          <a:xfrm>
            <a:off x="2664881" y="5733256"/>
            <a:ext cx="1224136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240 751 файл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DDC735B-2275-483E-A063-B92DE93635C0}"/>
              </a:ext>
            </a:extLst>
          </p:cNvPr>
          <p:cNvSpPr/>
          <p:nvPr/>
        </p:nvSpPr>
        <p:spPr>
          <a:xfrm>
            <a:off x="1459867" y="5743754"/>
            <a:ext cx="992393" cy="69011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4.70 ГБ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B6156A-1137-4B86-90A3-27EDB4DD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2" y="1268760"/>
            <a:ext cx="4035534" cy="4035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D0671-A155-4243-A79A-F45E1F6B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57" y="1272547"/>
            <a:ext cx="4035534" cy="4035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0A0A426C-FD10-4C1B-BC41-53596CB6CE54}"/>
              </a:ext>
            </a:extLst>
          </p:cNvPr>
          <p:cNvSpPr txBox="1">
            <a:spLocks/>
          </p:cNvSpPr>
          <p:nvPr/>
        </p:nvSpPr>
        <p:spPr bwMode="auto">
          <a:xfrm>
            <a:off x="3683302" y="965217"/>
            <a:ext cx="1813984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Форма </a:t>
            </a:r>
            <a:r>
              <a:rPr lang="en-US" sz="1400" dirty="0"/>
              <a:t>bbox</a:t>
            </a:r>
            <a:endParaRPr lang="ru-RU" sz="14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149EDA0-09AC-48F4-A21C-8595567698BE}"/>
              </a:ext>
            </a:extLst>
          </p:cNvPr>
          <p:cNvSpPr txBox="1">
            <a:spLocks/>
          </p:cNvSpPr>
          <p:nvPr/>
        </p:nvSpPr>
        <p:spPr bwMode="auto">
          <a:xfrm>
            <a:off x="8712482" y="963621"/>
            <a:ext cx="1813984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Форма </a:t>
            </a:r>
            <a:r>
              <a:rPr lang="en-US" sz="1400" dirty="0"/>
              <a:t>bbox</a:t>
            </a:r>
            <a:endParaRPr lang="ru-RU" sz="14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E1111D4-2C4F-4AFD-8DB4-6BF228E96D55}"/>
              </a:ext>
            </a:extLst>
          </p:cNvPr>
          <p:cNvSpPr txBox="1">
            <a:spLocks/>
          </p:cNvSpPr>
          <p:nvPr/>
        </p:nvSpPr>
        <p:spPr bwMode="auto">
          <a:xfrm>
            <a:off x="3479518" y="5302880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Размер </a:t>
            </a:r>
            <a:r>
              <a:rPr lang="en-US" sz="1400" dirty="0"/>
              <a:t>bbox</a:t>
            </a:r>
            <a:endParaRPr lang="ru-RU" sz="1400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B5F9DBF-2A23-47CE-985B-0157AFFA3BEB}"/>
              </a:ext>
            </a:extLst>
          </p:cNvPr>
          <p:cNvSpPr txBox="1">
            <a:spLocks/>
          </p:cNvSpPr>
          <p:nvPr/>
        </p:nvSpPr>
        <p:spPr bwMode="auto">
          <a:xfrm>
            <a:off x="8505024" y="5315260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Размер </a:t>
            </a:r>
            <a:r>
              <a:rPr lang="en-US" sz="1400" dirty="0"/>
              <a:t>bbox</a:t>
            </a:r>
            <a:endParaRPr lang="ru-RU" sz="1400" dirty="0"/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92809DE6-EB00-45CE-BEA6-FCD0F3D0076D}"/>
              </a:ext>
            </a:extLst>
          </p:cNvPr>
          <p:cNvSpPr txBox="1">
            <a:spLocks/>
          </p:cNvSpPr>
          <p:nvPr/>
        </p:nvSpPr>
        <p:spPr bwMode="auto">
          <a:xfrm>
            <a:off x="6816080" y="5305035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Центр </a:t>
            </a:r>
            <a:r>
              <a:rPr lang="en-US" sz="1400" dirty="0"/>
              <a:t>bbox</a:t>
            </a:r>
            <a:endParaRPr lang="ru-RU" sz="1400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7EDB77F6-06F5-49BE-95EA-739217C93C75}"/>
              </a:ext>
            </a:extLst>
          </p:cNvPr>
          <p:cNvSpPr txBox="1">
            <a:spLocks/>
          </p:cNvSpPr>
          <p:nvPr/>
        </p:nvSpPr>
        <p:spPr bwMode="auto">
          <a:xfrm>
            <a:off x="1669210" y="5315073"/>
            <a:ext cx="2017767" cy="27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Центр </a:t>
            </a:r>
            <a:r>
              <a:rPr lang="en-US" sz="1400" dirty="0"/>
              <a:t>bbox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88775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b3776b17b3e1ff32066cba490c7cf1ad4b221"/>
</p:tagLst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2">
      <a:majorFont>
        <a:latin typeface="Montserrat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narfu_presentation</Template>
  <TotalTime>1199</TotalTime>
  <Words>904</Words>
  <Application>Microsoft Office PowerPoint</Application>
  <PresentationFormat>Широкоэкранный</PresentationFormat>
  <Paragraphs>284</Paragraphs>
  <Slides>20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Noto Sans</vt:lpstr>
      <vt:lpstr>Calibri</vt:lpstr>
      <vt:lpstr>Montserrat</vt:lpstr>
      <vt:lpstr>Arial</vt:lpstr>
      <vt:lpstr>narfu_presentation</vt:lpstr>
      <vt:lpstr>Разработка программного средства для подсчёта и анализа проходящей рыбы в реках Архангельской области на основе компьютерного зрения</vt:lpstr>
      <vt:lpstr>Презентация PowerPoint</vt:lpstr>
      <vt:lpstr>Презентация PowerPoint</vt:lpstr>
      <vt:lpstr>Презентация PowerPoint</vt:lpstr>
      <vt:lpstr>Набор данных</vt:lpstr>
      <vt:lpstr>Набор данных</vt:lpstr>
      <vt:lpstr>Набор данных</vt:lpstr>
      <vt:lpstr>Набор данных</vt:lpstr>
      <vt:lpstr>Набор данных</vt:lpstr>
      <vt:lpstr>Набор данных</vt:lpstr>
      <vt:lpstr>Набор данных</vt:lpstr>
      <vt:lpstr>Набор данных</vt:lpstr>
      <vt:lpstr>Набор данных</vt:lpstr>
      <vt:lpstr>Обучение</vt:lpstr>
      <vt:lpstr>Набор данных</vt:lpstr>
      <vt:lpstr>Система отслеживания</vt:lpstr>
      <vt:lpstr>Разработка приложения</vt:lpstr>
      <vt:lpstr>Тестирование</vt:lpstr>
      <vt:lpstr>Апробация результатов ВКР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Крайников Александр Николаевич</cp:lastModifiedBy>
  <cp:revision>79</cp:revision>
  <dcterms:created xsi:type="dcterms:W3CDTF">2017-12-26T07:44:00Z</dcterms:created>
  <dcterms:modified xsi:type="dcterms:W3CDTF">2024-06-22T13:12:01Z</dcterms:modified>
</cp:coreProperties>
</file>